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1"/>
  </p:sldMasterIdLst>
  <p:notesMasterIdLst>
    <p:notesMasterId r:id="rId49"/>
  </p:notesMasterIdLst>
  <p:sldIdLst>
    <p:sldId id="312" r:id="rId2"/>
    <p:sldId id="257" r:id="rId3"/>
    <p:sldId id="258" r:id="rId4"/>
    <p:sldId id="259" r:id="rId5"/>
    <p:sldId id="273" r:id="rId6"/>
    <p:sldId id="274" r:id="rId7"/>
    <p:sldId id="262" r:id="rId8"/>
    <p:sldId id="275" r:id="rId9"/>
    <p:sldId id="264" r:id="rId10"/>
    <p:sldId id="265" r:id="rId11"/>
    <p:sldId id="276" r:id="rId12"/>
    <p:sldId id="267" r:id="rId13"/>
    <p:sldId id="277" r:id="rId14"/>
    <p:sldId id="278" r:id="rId15"/>
    <p:sldId id="271" r:id="rId16"/>
    <p:sldId id="272" r:id="rId17"/>
    <p:sldId id="279" r:id="rId18"/>
    <p:sldId id="280" r:id="rId19"/>
    <p:sldId id="281" r:id="rId20"/>
    <p:sldId id="282" r:id="rId21"/>
    <p:sldId id="284" r:id="rId22"/>
    <p:sldId id="286" r:id="rId23"/>
    <p:sldId id="287" r:id="rId24"/>
    <p:sldId id="288" r:id="rId25"/>
    <p:sldId id="289" r:id="rId26"/>
    <p:sldId id="290" r:id="rId27"/>
    <p:sldId id="291" r:id="rId28"/>
    <p:sldId id="292" r:id="rId29"/>
    <p:sldId id="293" r:id="rId30"/>
    <p:sldId id="294" r:id="rId31"/>
    <p:sldId id="295" r:id="rId32"/>
    <p:sldId id="296" r:id="rId33"/>
    <p:sldId id="297" r:id="rId34"/>
    <p:sldId id="298" r:id="rId35"/>
    <p:sldId id="299" r:id="rId36"/>
    <p:sldId id="300" r:id="rId37"/>
    <p:sldId id="301" r:id="rId38"/>
    <p:sldId id="302" r:id="rId39"/>
    <p:sldId id="303" r:id="rId40"/>
    <p:sldId id="304" r:id="rId41"/>
    <p:sldId id="305" r:id="rId42"/>
    <p:sldId id="306" r:id="rId43"/>
    <p:sldId id="307" r:id="rId44"/>
    <p:sldId id="308" r:id="rId45"/>
    <p:sldId id="309" r:id="rId46"/>
    <p:sldId id="310" r:id="rId47"/>
    <p:sldId id="311" r:id="rId4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F357DC-CE9F-4ED1-8C72-DE2A08646D78}" v="150" dt="2024-09-22T11:44:47.56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033" autoAdjust="0"/>
  </p:normalViewPr>
  <p:slideViewPr>
    <p:cSldViewPr snapToGrid="0">
      <p:cViewPr>
        <p:scale>
          <a:sx n="80" d="100"/>
          <a:sy n="80" d="100"/>
        </p:scale>
        <p:origin x="782" y="110"/>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55"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ga S V" userId="c390d4c1a834ca61" providerId="LiveId" clId="{56F357DC-CE9F-4ED1-8C72-DE2A08646D78}"/>
    <pc:docChg chg="undo redo custSel addSld delSld modSld sldOrd modMainMaster">
      <pc:chgData name="Lega S V" userId="c390d4c1a834ca61" providerId="LiveId" clId="{56F357DC-CE9F-4ED1-8C72-DE2A08646D78}" dt="2024-09-22T12:13:36.100" v="1658" actId="20577"/>
      <pc:docMkLst>
        <pc:docMk/>
      </pc:docMkLst>
      <pc:sldChg chg="del">
        <pc:chgData name="Lega S V" userId="c390d4c1a834ca61" providerId="LiveId" clId="{56F357DC-CE9F-4ED1-8C72-DE2A08646D78}" dt="2024-09-22T11:37:28.977" v="1428" actId="2696"/>
        <pc:sldMkLst>
          <pc:docMk/>
          <pc:sldMk cId="524391050" sldId="256"/>
        </pc:sldMkLst>
      </pc:sldChg>
      <pc:sldChg chg="add del modTransition">
        <pc:chgData name="Lega S V" userId="c390d4c1a834ca61" providerId="LiveId" clId="{56F357DC-CE9F-4ED1-8C72-DE2A08646D78}" dt="2024-09-22T11:55:38.925" v="1651"/>
        <pc:sldMkLst>
          <pc:docMk/>
          <pc:sldMk cId="1930611400" sldId="257"/>
        </pc:sldMkLst>
      </pc:sldChg>
      <pc:sldChg chg="modTransition modAnim">
        <pc:chgData name="Lega S V" userId="c390d4c1a834ca61" providerId="LiveId" clId="{56F357DC-CE9F-4ED1-8C72-DE2A08646D78}" dt="2024-09-22T11:56:17.141" v="1656"/>
        <pc:sldMkLst>
          <pc:docMk/>
          <pc:sldMk cId="2054890223" sldId="258"/>
        </pc:sldMkLst>
      </pc:sldChg>
      <pc:sldChg chg="modTransition">
        <pc:chgData name="Lega S V" userId="c390d4c1a834ca61" providerId="LiveId" clId="{56F357DC-CE9F-4ED1-8C72-DE2A08646D78}" dt="2024-09-22T11:55:38.925" v="1651"/>
        <pc:sldMkLst>
          <pc:docMk/>
          <pc:sldMk cId="3957224602" sldId="259"/>
        </pc:sldMkLst>
      </pc:sldChg>
      <pc:sldChg chg="modTransition">
        <pc:chgData name="Lega S V" userId="c390d4c1a834ca61" providerId="LiveId" clId="{56F357DC-CE9F-4ED1-8C72-DE2A08646D78}" dt="2024-09-22T11:55:38.925" v="1651"/>
        <pc:sldMkLst>
          <pc:docMk/>
          <pc:sldMk cId="2204173658" sldId="262"/>
        </pc:sldMkLst>
      </pc:sldChg>
      <pc:sldChg chg="modTransition modAnim">
        <pc:chgData name="Lega S V" userId="c390d4c1a834ca61" providerId="LiveId" clId="{56F357DC-CE9F-4ED1-8C72-DE2A08646D78}" dt="2024-09-22T11:55:38.925" v="1651"/>
        <pc:sldMkLst>
          <pc:docMk/>
          <pc:sldMk cId="100767117" sldId="264"/>
        </pc:sldMkLst>
      </pc:sldChg>
      <pc:sldChg chg="modTransition">
        <pc:chgData name="Lega S V" userId="c390d4c1a834ca61" providerId="LiveId" clId="{56F357DC-CE9F-4ED1-8C72-DE2A08646D78}" dt="2024-09-22T11:55:38.925" v="1651"/>
        <pc:sldMkLst>
          <pc:docMk/>
          <pc:sldMk cId="2964789691" sldId="265"/>
        </pc:sldMkLst>
      </pc:sldChg>
      <pc:sldChg chg="modTransition">
        <pc:chgData name="Lega S V" userId="c390d4c1a834ca61" providerId="LiveId" clId="{56F357DC-CE9F-4ED1-8C72-DE2A08646D78}" dt="2024-09-22T11:55:38.925" v="1651"/>
        <pc:sldMkLst>
          <pc:docMk/>
          <pc:sldMk cId="1059265203" sldId="267"/>
        </pc:sldMkLst>
      </pc:sldChg>
      <pc:sldChg chg="modTransition">
        <pc:chgData name="Lega S V" userId="c390d4c1a834ca61" providerId="LiveId" clId="{56F357DC-CE9F-4ED1-8C72-DE2A08646D78}" dt="2024-09-22T11:55:38.925" v="1651"/>
        <pc:sldMkLst>
          <pc:docMk/>
          <pc:sldMk cId="657345768" sldId="271"/>
        </pc:sldMkLst>
      </pc:sldChg>
      <pc:sldChg chg="modTransition">
        <pc:chgData name="Lega S V" userId="c390d4c1a834ca61" providerId="LiveId" clId="{56F357DC-CE9F-4ED1-8C72-DE2A08646D78}" dt="2024-09-22T11:55:38.925" v="1651"/>
        <pc:sldMkLst>
          <pc:docMk/>
          <pc:sldMk cId="1853115879" sldId="272"/>
        </pc:sldMkLst>
      </pc:sldChg>
      <pc:sldChg chg="modTransition">
        <pc:chgData name="Lega S V" userId="c390d4c1a834ca61" providerId="LiveId" clId="{56F357DC-CE9F-4ED1-8C72-DE2A08646D78}" dt="2024-09-22T11:55:38.925" v="1651"/>
        <pc:sldMkLst>
          <pc:docMk/>
          <pc:sldMk cId="80888371" sldId="273"/>
        </pc:sldMkLst>
      </pc:sldChg>
      <pc:sldChg chg="modTransition">
        <pc:chgData name="Lega S V" userId="c390d4c1a834ca61" providerId="LiveId" clId="{56F357DC-CE9F-4ED1-8C72-DE2A08646D78}" dt="2024-09-22T11:55:38.925" v="1651"/>
        <pc:sldMkLst>
          <pc:docMk/>
          <pc:sldMk cId="3945956796" sldId="274"/>
        </pc:sldMkLst>
      </pc:sldChg>
      <pc:sldChg chg="modTransition">
        <pc:chgData name="Lega S V" userId="c390d4c1a834ca61" providerId="LiveId" clId="{56F357DC-CE9F-4ED1-8C72-DE2A08646D78}" dt="2024-09-22T11:55:38.925" v="1651"/>
        <pc:sldMkLst>
          <pc:docMk/>
          <pc:sldMk cId="3136800591" sldId="275"/>
        </pc:sldMkLst>
      </pc:sldChg>
      <pc:sldChg chg="modTransition">
        <pc:chgData name="Lega S V" userId="c390d4c1a834ca61" providerId="LiveId" clId="{56F357DC-CE9F-4ED1-8C72-DE2A08646D78}" dt="2024-09-22T11:55:38.925" v="1651"/>
        <pc:sldMkLst>
          <pc:docMk/>
          <pc:sldMk cId="3325507963" sldId="276"/>
        </pc:sldMkLst>
      </pc:sldChg>
      <pc:sldChg chg="modTransition">
        <pc:chgData name="Lega S V" userId="c390d4c1a834ca61" providerId="LiveId" clId="{56F357DC-CE9F-4ED1-8C72-DE2A08646D78}" dt="2024-09-22T11:55:38.925" v="1651"/>
        <pc:sldMkLst>
          <pc:docMk/>
          <pc:sldMk cId="1404765567" sldId="277"/>
        </pc:sldMkLst>
      </pc:sldChg>
      <pc:sldChg chg="modTransition">
        <pc:chgData name="Lega S V" userId="c390d4c1a834ca61" providerId="LiveId" clId="{56F357DC-CE9F-4ED1-8C72-DE2A08646D78}" dt="2024-09-22T11:55:38.925" v="1651"/>
        <pc:sldMkLst>
          <pc:docMk/>
          <pc:sldMk cId="3827207373" sldId="278"/>
        </pc:sldMkLst>
      </pc:sldChg>
      <pc:sldChg chg="modTransition modAnim">
        <pc:chgData name="Lega S V" userId="c390d4c1a834ca61" providerId="LiveId" clId="{56F357DC-CE9F-4ED1-8C72-DE2A08646D78}" dt="2024-09-22T11:55:38.925" v="1651"/>
        <pc:sldMkLst>
          <pc:docMk/>
          <pc:sldMk cId="4101466612" sldId="279"/>
        </pc:sldMkLst>
      </pc:sldChg>
      <pc:sldChg chg="ord modTransition">
        <pc:chgData name="Lega S V" userId="c390d4c1a834ca61" providerId="LiveId" clId="{56F357DC-CE9F-4ED1-8C72-DE2A08646D78}" dt="2024-09-22T11:55:38.925" v="1651"/>
        <pc:sldMkLst>
          <pc:docMk/>
          <pc:sldMk cId="3409491750" sldId="280"/>
        </pc:sldMkLst>
      </pc:sldChg>
      <pc:sldChg chg="modTransition modAnim">
        <pc:chgData name="Lega S V" userId="c390d4c1a834ca61" providerId="LiveId" clId="{56F357DC-CE9F-4ED1-8C72-DE2A08646D78}" dt="2024-09-22T11:55:38.925" v="1651"/>
        <pc:sldMkLst>
          <pc:docMk/>
          <pc:sldMk cId="2871735346" sldId="281"/>
        </pc:sldMkLst>
      </pc:sldChg>
      <pc:sldChg chg="modTransition">
        <pc:chgData name="Lega S V" userId="c390d4c1a834ca61" providerId="LiveId" clId="{56F357DC-CE9F-4ED1-8C72-DE2A08646D78}" dt="2024-09-22T11:55:38.925" v="1651"/>
        <pc:sldMkLst>
          <pc:docMk/>
          <pc:sldMk cId="3950143206" sldId="282"/>
        </pc:sldMkLst>
      </pc:sldChg>
      <pc:sldChg chg="ord modTransition">
        <pc:chgData name="Lega S V" userId="c390d4c1a834ca61" providerId="LiveId" clId="{56F357DC-CE9F-4ED1-8C72-DE2A08646D78}" dt="2024-09-22T11:55:38.925" v="1651"/>
        <pc:sldMkLst>
          <pc:docMk/>
          <pc:sldMk cId="4206088810" sldId="284"/>
        </pc:sldMkLst>
      </pc:sldChg>
      <pc:sldChg chg="modTransition">
        <pc:chgData name="Lega S V" userId="c390d4c1a834ca61" providerId="LiveId" clId="{56F357DC-CE9F-4ED1-8C72-DE2A08646D78}" dt="2024-09-22T11:55:38.925" v="1651"/>
        <pc:sldMkLst>
          <pc:docMk/>
          <pc:sldMk cId="2155971903" sldId="286"/>
        </pc:sldMkLst>
      </pc:sldChg>
      <pc:sldChg chg="modSp new mod modTransition modAnim">
        <pc:chgData name="Lega S V" userId="c390d4c1a834ca61" providerId="LiveId" clId="{56F357DC-CE9F-4ED1-8C72-DE2A08646D78}" dt="2024-09-22T11:55:38.925" v="1651"/>
        <pc:sldMkLst>
          <pc:docMk/>
          <pc:sldMk cId="2823210737" sldId="287"/>
        </pc:sldMkLst>
        <pc:spChg chg="mod">
          <ac:chgData name="Lega S V" userId="c390d4c1a834ca61" providerId="LiveId" clId="{56F357DC-CE9F-4ED1-8C72-DE2A08646D78}" dt="2024-09-22T09:47:04.003" v="15" actId="207"/>
          <ac:spMkLst>
            <pc:docMk/>
            <pc:sldMk cId="2823210737" sldId="287"/>
            <ac:spMk id="2" creationId="{10746308-3DD7-3BDD-9517-513B13A87AB2}"/>
          </ac:spMkLst>
        </pc:spChg>
      </pc:sldChg>
      <pc:sldChg chg="addSp delSp modSp new mod modTransition">
        <pc:chgData name="Lega S V" userId="c390d4c1a834ca61" providerId="LiveId" clId="{56F357DC-CE9F-4ED1-8C72-DE2A08646D78}" dt="2024-09-22T11:55:38.925" v="1651"/>
        <pc:sldMkLst>
          <pc:docMk/>
          <pc:sldMk cId="219565572" sldId="288"/>
        </pc:sldMkLst>
        <pc:spChg chg="del">
          <ac:chgData name="Lega S V" userId="c390d4c1a834ca61" providerId="LiveId" clId="{56F357DC-CE9F-4ED1-8C72-DE2A08646D78}" dt="2024-09-22T09:49:00.144" v="25" actId="21"/>
          <ac:spMkLst>
            <pc:docMk/>
            <pc:sldMk cId="219565572" sldId="288"/>
            <ac:spMk id="2" creationId="{A52A3FC1-C9E2-E5F5-8C43-9E6678B1BB4B}"/>
          </ac:spMkLst>
        </pc:spChg>
        <pc:spChg chg="mod">
          <ac:chgData name="Lega S V" userId="c390d4c1a834ca61" providerId="LiveId" clId="{56F357DC-CE9F-4ED1-8C72-DE2A08646D78}" dt="2024-09-22T09:51:06.242" v="40" actId="2711"/>
          <ac:spMkLst>
            <pc:docMk/>
            <pc:sldMk cId="219565572" sldId="288"/>
            <ac:spMk id="3" creationId="{228FBE3C-118A-5057-6C63-33BDFDE9890E}"/>
          </ac:spMkLst>
        </pc:spChg>
        <pc:spChg chg="mod">
          <ac:chgData name="Lega S V" userId="c390d4c1a834ca61" providerId="LiveId" clId="{56F357DC-CE9F-4ED1-8C72-DE2A08646D78}" dt="2024-09-22T09:51:19.639" v="43" actId="27636"/>
          <ac:spMkLst>
            <pc:docMk/>
            <pc:sldMk cId="219565572" sldId="288"/>
            <ac:spMk id="4" creationId="{9A7752D0-8961-04B3-F37E-44983A0681E9}"/>
          </ac:spMkLst>
        </pc:spChg>
        <pc:picChg chg="add del mod">
          <ac:chgData name="Lega S V" userId="c390d4c1a834ca61" providerId="LiveId" clId="{56F357DC-CE9F-4ED1-8C72-DE2A08646D78}" dt="2024-09-22T09:57:01.693" v="50" actId="21"/>
          <ac:picMkLst>
            <pc:docMk/>
            <pc:sldMk cId="219565572" sldId="288"/>
            <ac:picMk id="6" creationId="{5C5FDA69-9F76-97BB-2E20-99F46665E2E7}"/>
          </ac:picMkLst>
        </pc:picChg>
        <pc:picChg chg="add mod">
          <ac:chgData name="Lega S V" userId="c390d4c1a834ca61" providerId="LiveId" clId="{56F357DC-CE9F-4ED1-8C72-DE2A08646D78}" dt="2024-09-22T09:59:34.939" v="56" actId="14100"/>
          <ac:picMkLst>
            <pc:docMk/>
            <pc:sldMk cId="219565572" sldId="288"/>
            <ac:picMk id="8" creationId="{4FBFB0C6-C222-ACCD-2FDB-06CBEB42C858}"/>
          </ac:picMkLst>
        </pc:picChg>
      </pc:sldChg>
      <pc:sldChg chg="new del">
        <pc:chgData name="Lega S V" userId="c390d4c1a834ca61" providerId="LiveId" clId="{56F357DC-CE9F-4ED1-8C72-DE2A08646D78}" dt="2024-09-22T09:48:51.390" v="23" actId="2696"/>
        <pc:sldMkLst>
          <pc:docMk/>
          <pc:sldMk cId="1026180345" sldId="288"/>
        </pc:sldMkLst>
      </pc:sldChg>
      <pc:sldChg chg="addSp delSp modSp new mod modTransition delAnim">
        <pc:chgData name="Lega S V" userId="c390d4c1a834ca61" providerId="LiveId" clId="{56F357DC-CE9F-4ED1-8C72-DE2A08646D78}" dt="2024-09-22T11:55:38.925" v="1651"/>
        <pc:sldMkLst>
          <pc:docMk/>
          <pc:sldMk cId="1278477059" sldId="289"/>
        </pc:sldMkLst>
        <pc:spChg chg="del">
          <ac:chgData name="Lega S V" userId="c390d4c1a834ca61" providerId="LiveId" clId="{56F357DC-CE9F-4ED1-8C72-DE2A08646D78}" dt="2024-09-22T10:01:28.646" v="58" actId="21"/>
          <ac:spMkLst>
            <pc:docMk/>
            <pc:sldMk cId="1278477059" sldId="289"/>
            <ac:spMk id="2" creationId="{88FEF454-D193-8E23-E291-55BC80135E87}"/>
          </ac:spMkLst>
        </pc:spChg>
        <pc:spChg chg="del">
          <ac:chgData name="Lega S V" userId="c390d4c1a834ca61" providerId="LiveId" clId="{56F357DC-CE9F-4ED1-8C72-DE2A08646D78}" dt="2024-09-22T10:01:34.367" v="59" actId="21"/>
          <ac:spMkLst>
            <pc:docMk/>
            <pc:sldMk cId="1278477059" sldId="289"/>
            <ac:spMk id="3" creationId="{EE5AE535-11AC-246A-1539-AB774AC94082}"/>
          </ac:spMkLst>
        </pc:spChg>
        <pc:spChg chg="del mod">
          <ac:chgData name="Lega S V" userId="c390d4c1a834ca61" providerId="LiveId" clId="{56F357DC-CE9F-4ED1-8C72-DE2A08646D78}" dt="2024-09-22T10:01:41.088" v="61"/>
          <ac:spMkLst>
            <pc:docMk/>
            <pc:sldMk cId="1278477059" sldId="289"/>
            <ac:spMk id="4" creationId="{6F02E148-B397-C63B-6409-2BC766EDEF63}"/>
          </ac:spMkLst>
        </pc:spChg>
        <pc:spChg chg="add del mod">
          <ac:chgData name="Lega S V" userId="c390d4c1a834ca61" providerId="LiveId" clId="{56F357DC-CE9F-4ED1-8C72-DE2A08646D78}" dt="2024-09-22T10:01:42.329" v="62"/>
          <ac:spMkLst>
            <pc:docMk/>
            <pc:sldMk cId="1278477059" sldId="289"/>
            <ac:spMk id="5" creationId="{EE5AE535-11AC-246A-1539-AB774AC94082}"/>
          </ac:spMkLst>
        </pc:spChg>
        <pc:spChg chg="add mod">
          <ac:chgData name="Lega S V" userId="c390d4c1a834ca61" providerId="LiveId" clId="{56F357DC-CE9F-4ED1-8C72-DE2A08646D78}" dt="2024-09-22T10:03:36.914" v="192" actId="255"/>
          <ac:spMkLst>
            <pc:docMk/>
            <pc:sldMk cId="1278477059" sldId="289"/>
            <ac:spMk id="6" creationId="{39B07E14-5D2F-32F2-06CC-C28AADF46736}"/>
          </ac:spMkLst>
        </pc:spChg>
        <pc:picChg chg="add del mod">
          <ac:chgData name="Lega S V" userId="c390d4c1a834ca61" providerId="LiveId" clId="{56F357DC-CE9F-4ED1-8C72-DE2A08646D78}" dt="2024-09-22T10:21:15.179" v="468" actId="21"/>
          <ac:picMkLst>
            <pc:docMk/>
            <pc:sldMk cId="1278477059" sldId="289"/>
            <ac:picMk id="8" creationId="{C58B5CC4-778A-E99A-336B-272AD84C7EF4}"/>
          </ac:picMkLst>
        </pc:picChg>
        <pc:picChg chg="add mod">
          <ac:chgData name="Lega S V" userId="c390d4c1a834ca61" providerId="LiveId" clId="{56F357DC-CE9F-4ED1-8C72-DE2A08646D78}" dt="2024-09-22T10:21:32.651" v="473" actId="14100"/>
          <ac:picMkLst>
            <pc:docMk/>
            <pc:sldMk cId="1278477059" sldId="289"/>
            <ac:picMk id="10" creationId="{6A929D87-290C-9FA2-D6CE-EAAB7006DABB}"/>
          </ac:picMkLst>
        </pc:picChg>
      </pc:sldChg>
      <pc:sldChg chg="addSp delSp modSp new mod modTransition delAnim modAnim">
        <pc:chgData name="Lega S V" userId="c390d4c1a834ca61" providerId="LiveId" clId="{56F357DC-CE9F-4ED1-8C72-DE2A08646D78}" dt="2024-09-22T11:55:38.925" v="1651"/>
        <pc:sldMkLst>
          <pc:docMk/>
          <pc:sldMk cId="1183190079" sldId="290"/>
        </pc:sldMkLst>
        <pc:spChg chg="del">
          <ac:chgData name="Lega S V" userId="c390d4c1a834ca61" providerId="LiveId" clId="{56F357DC-CE9F-4ED1-8C72-DE2A08646D78}" dt="2024-09-22T10:08:17.323" v="201" actId="21"/>
          <ac:spMkLst>
            <pc:docMk/>
            <pc:sldMk cId="1183190079" sldId="290"/>
            <ac:spMk id="2" creationId="{46849537-2003-323F-7D77-C75A03C49053}"/>
          </ac:spMkLst>
        </pc:spChg>
        <pc:spChg chg="del">
          <ac:chgData name="Lega S V" userId="c390d4c1a834ca61" providerId="LiveId" clId="{56F357DC-CE9F-4ED1-8C72-DE2A08646D78}" dt="2024-09-22T10:08:23.528" v="202" actId="21"/>
          <ac:spMkLst>
            <pc:docMk/>
            <pc:sldMk cId="1183190079" sldId="290"/>
            <ac:spMk id="3" creationId="{51C1C0F7-E80C-4D50-A432-6D48F02D5730}"/>
          </ac:spMkLst>
        </pc:spChg>
        <pc:spChg chg="del mod">
          <ac:chgData name="Lega S V" userId="c390d4c1a834ca61" providerId="LiveId" clId="{56F357DC-CE9F-4ED1-8C72-DE2A08646D78}" dt="2024-09-22T10:08:28.502" v="204"/>
          <ac:spMkLst>
            <pc:docMk/>
            <pc:sldMk cId="1183190079" sldId="290"/>
            <ac:spMk id="4" creationId="{99500B87-C32F-0CB6-0EAB-1C31308752C1}"/>
          </ac:spMkLst>
        </pc:spChg>
        <pc:spChg chg="add mod">
          <ac:chgData name="Lega S V" userId="c390d4c1a834ca61" providerId="LiveId" clId="{56F357DC-CE9F-4ED1-8C72-DE2A08646D78}" dt="2024-09-22T10:10:32.759" v="425" actId="255"/>
          <ac:spMkLst>
            <pc:docMk/>
            <pc:sldMk cId="1183190079" sldId="290"/>
            <ac:spMk id="5" creationId="{51C1C0F7-E80C-4D50-A432-6D48F02D5730}"/>
          </ac:spMkLst>
        </pc:spChg>
        <pc:picChg chg="add del mod">
          <ac:chgData name="Lega S V" userId="c390d4c1a834ca61" providerId="LiveId" clId="{56F357DC-CE9F-4ED1-8C72-DE2A08646D78}" dt="2024-09-22T10:19:33.669" v="457" actId="21"/>
          <ac:picMkLst>
            <pc:docMk/>
            <pc:sldMk cId="1183190079" sldId="290"/>
            <ac:picMk id="7" creationId="{AEA501C9-4D6F-6F7A-1D18-25BC66C26BE4}"/>
          </ac:picMkLst>
        </pc:picChg>
        <pc:picChg chg="add mod">
          <ac:chgData name="Lega S V" userId="c390d4c1a834ca61" providerId="LiveId" clId="{56F357DC-CE9F-4ED1-8C72-DE2A08646D78}" dt="2024-09-22T10:20:50.281" v="467" actId="14100"/>
          <ac:picMkLst>
            <pc:docMk/>
            <pc:sldMk cId="1183190079" sldId="290"/>
            <ac:picMk id="9" creationId="{300DC1C7-6844-ACF2-7141-2AF5FCFAA1E6}"/>
          </ac:picMkLst>
        </pc:picChg>
      </pc:sldChg>
      <pc:sldChg chg="addSp delSp modSp new mod modTransition delAnim">
        <pc:chgData name="Lega S V" userId="c390d4c1a834ca61" providerId="LiveId" clId="{56F357DC-CE9F-4ED1-8C72-DE2A08646D78}" dt="2024-09-22T11:55:38.925" v="1651"/>
        <pc:sldMkLst>
          <pc:docMk/>
          <pc:sldMk cId="3277275154" sldId="291"/>
        </pc:sldMkLst>
        <pc:spChg chg="del">
          <ac:chgData name="Lega S V" userId="c390d4c1a834ca61" providerId="LiveId" clId="{56F357DC-CE9F-4ED1-8C72-DE2A08646D78}" dt="2024-09-22T10:15:15.145" v="437" actId="21"/>
          <ac:spMkLst>
            <pc:docMk/>
            <pc:sldMk cId="3277275154" sldId="291"/>
            <ac:spMk id="2" creationId="{3ED61905-C952-F961-182E-A7AE00F46F62}"/>
          </ac:spMkLst>
        </pc:spChg>
        <pc:spChg chg="del">
          <ac:chgData name="Lega S V" userId="c390d4c1a834ca61" providerId="LiveId" clId="{56F357DC-CE9F-4ED1-8C72-DE2A08646D78}" dt="2024-09-22T10:15:19.866" v="438" actId="21"/>
          <ac:spMkLst>
            <pc:docMk/>
            <pc:sldMk cId="3277275154" sldId="291"/>
            <ac:spMk id="3" creationId="{1B14289B-DBD1-D102-85AC-9FE764BCD730}"/>
          </ac:spMkLst>
        </pc:spChg>
        <pc:spChg chg="del mod">
          <ac:chgData name="Lega S V" userId="c390d4c1a834ca61" providerId="LiveId" clId="{56F357DC-CE9F-4ED1-8C72-DE2A08646D78}" dt="2024-09-22T10:15:25.867" v="440"/>
          <ac:spMkLst>
            <pc:docMk/>
            <pc:sldMk cId="3277275154" sldId="291"/>
            <ac:spMk id="4" creationId="{7598D0E9-7DC2-F067-2CC6-53F4DDBC0F28}"/>
          </ac:spMkLst>
        </pc:spChg>
        <pc:spChg chg="add mod">
          <ac:chgData name="Lega S V" userId="c390d4c1a834ca61" providerId="LiveId" clId="{56F357DC-CE9F-4ED1-8C72-DE2A08646D78}" dt="2024-09-22T10:16:03.447" v="448" actId="2711"/>
          <ac:spMkLst>
            <pc:docMk/>
            <pc:sldMk cId="3277275154" sldId="291"/>
            <ac:spMk id="5" creationId="{1B14289B-DBD1-D102-85AC-9FE764BCD730}"/>
          </ac:spMkLst>
        </pc:spChg>
        <pc:picChg chg="add del mod">
          <ac:chgData name="Lega S V" userId="c390d4c1a834ca61" providerId="LiveId" clId="{56F357DC-CE9F-4ED1-8C72-DE2A08646D78}" dt="2024-09-22T10:18:25.671" v="451" actId="21"/>
          <ac:picMkLst>
            <pc:docMk/>
            <pc:sldMk cId="3277275154" sldId="291"/>
            <ac:picMk id="7" creationId="{3E2FA37E-FCC6-8333-373A-887C5E2B4166}"/>
          </ac:picMkLst>
        </pc:picChg>
        <pc:picChg chg="add del mod">
          <ac:chgData name="Lega S V" userId="c390d4c1a834ca61" providerId="LiveId" clId="{56F357DC-CE9F-4ED1-8C72-DE2A08646D78}" dt="2024-09-22T10:19:49.277" v="458" actId="21"/>
          <ac:picMkLst>
            <pc:docMk/>
            <pc:sldMk cId="3277275154" sldId="291"/>
            <ac:picMk id="9" creationId="{54CF4DF2-FD67-BAB8-1531-9D0E1F085459}"/>
          </ac:picMkLst>
        </pc:picChg>
        <pc:picChg chg="add mod">
          <ac:chgData name="Lega S V" userId="c390d4c1a834ca61" providerId="LiveId" clId="{56F357DC-CE9F-4ED1-8C72-DE2A08646D78}" dt="2024-09-22T10:20:07.505" v="462" actId="14100"/>
          <ac:picMkLst>
            <pc:docMk/>
            <pc:sldMk cId="3277275154" sldId="291"/>
            <ac:picMk id="11" creationId="{06DA8CF3-824D-BA21-6911-5E6416E3D11A}"/>
          </ac:picMkLst>
        </pc:picChg>
      </pc:sldChg>
      <pc:sldChg chg="addSp delSp modSp new mod modTransition">
        <pc:chgData name="Lega S V" userId="c390d4c1a834ca61" providerId="LiveId" clId="{56F357DC-CE9F-4ED1-8C72-DE2A08646D78}" dt="2024-09-22T11:55:38.925" v="1651"/>
        <pc:sldMkLst>
          <pc:docMk/>
          <pc:sldMk cId="1522696664" sldId="292"/>
        </pc:sldMkLst>
        <pc:spChg chg="del">
          <ac:chgData name="Lega S V" userId="c390d4c1a834ca61" providerId="LiveId" clId="{56F357DC-CE9F-4ED1-8C72-DE2A08646D78}" dt="2024-09-22T10:22:27.205" v="475" actId="21"/>
          <ac:spMkLst>
            <pc:docMk/>
            <pc:sldMk cId="1522696664" sldId="292"/>
            <ac:spMk id="2" creationId="{F3B2181E-EEA2-AD70-49DB-4F4D1BBC4850}"/>
          </ac:spMkLst>
        </pc:spChg>
        <pc:spChg chg="del">
          <ac:chgData name="Lega S V" userId="c390d4c1a834ca61" providerId="LiveId" clId="{56F357DC-CE9F-4ED1-8C72-DE2A08646D78}" dt="2024-09-22T10:22:30.075" v="476" actId="21"/>
          <ac:spMkLst>
            <pc:docMk/>
            <pc:sldMk cId="1522696664" sldId="292"/>
            <ac:spMk id="3" creationId="{5C546A0C-C295-0329-83F4-3B1DB5C98529}"/>
          </ac:spMkLst>
        </pc:spChg>
        <pc:spChg chg="del mod">
          <ac:chgData name="Lega S V" userId="c390d4c1a834ca61" providerId="LiveId" clId="{56F357DC-CE9F-4ED1-8C72-DE2A08646D78}" dt="2024-09-22T10:22:37.927" v="478"/>
          <ac:spMkLst>
            <pc:docMk/>
            <pc:sldMk cId="1522696664" sldId="292"/>
            <ac:spMk id="4" creationId="{CA234CFC-A596-4C91-77E1-7BC7567D4616}"/>
          </ac:spMkLst>
        </pc:spChg>
        <pc:spChg chg="add mod">
          <ac:chgData name="Lega S V" userId="c390d4c1a834ca61" providerId="LiveId" clId="{56F357DC-CE9F-4ED1-8C72-DE2A08646D78}" dt="2024-09-22T10:23:24.472" v="489" actId="14100"/>
          <ac:spMkLst>
            <pc:docMk/>
            <pc:sldMk cId="1522696664" sldId="292"/>
            <ac:spMk id="5" creationId="{5C546A0C-C295-0329-83F4-3B1DB5C98529}"/>
          </ac:spMkLst>
        </pc:spChg>
        <pc:picChg chg="add mod">
          <ac:chgData name="Lega S V" userId="c390d4c1a834ca61" providerId="LiveId" clId="{56F357DC-CE9F-4ED1-8C72-DE2A08646D78}" dt="2024-09-22T10:25:27.177" v="494" actId="14100"/>
          <ac:picMkLst>
            <pc:docMk/>
            <pc:sldMk cId="1522696664" sldId="292"/>
            <ac:picMk id="7" creationId="{A558834D-0696-A1A8-B3F3-FB53EF1C408B}"/>
          </ac:picMkLst>
        </pc:picChg>
      </pc:sldChg>
      <pc:sldChg chg="addSp delSp modSp new mod modTransition">
        <pc:chgData name="Lega S V" userId="c390d4c1a834ca61" providerId="LiveId" clId="{56F357DC-CE9F-4ED1-8C72-DE2A08646D78}" dt="2024-09-22T11:55:38.925" v="1651"/>
        <pc:sldMkLst>
          <pc:docMk/>
          <pc:sldMk cId="2130120981" sldId="293"/>
        </pc:sldMkLst>
        <pc:spChg chg="del">
          <ac:chgData name="Lega S V" userId="c390d4c1a834ca61" providerId="LiveId" clId="{56F357DC-CE9F-4ED1-8C72-DE2A08646D78}" dt="2024-09-22T10:26:13.582" v="496" actId="21"/>
          <ac:spMkLst>
            <pc:docMk/>
            <pc:sldMk cId="2130120981" sldId="293"/>
            <ac:spMk id="2" creationId="{4A8CE3F4-3937-7AD6-C994-6421B9828D6C}"/>
          </ac:spMkLst>
        </pc:spChg>
        <pc:spChg chg="del">
          <ac:chgData name="Lega S V" userId="c390d4c1a834ca61" providerId="LiveId" clId="{56F357DC-CE9F-4ED1-8C72-DE2A08646D78}" dt="2024-09-22T10:26:18.657" v="497" actId="21"/>
          <ac:spMkLst>
            <pc:docMk/>
            <pc:sldMk cId="2130120981" sldId="293"/>
            <ac:spMk id="3" creationId="{D908E648-5622-16E7-7AE9-5415DAE96F3B}"/>
          </ac:spMkLst>
        </pc:spChg>
        <pc:spChg chg="mod">
          <ac:chgData name="Lega S V" userId="c390d4c1a834ca61" providerId="LiveId" clId="{56F357DC-CE9F-4ED1-8C72-DE2A08646D78}" dt="2024-09-22T10:27:32.881" v="599" actId="27636"/>
          <ac:spMkLst>
            <pc:docMk/>
            <pc:sldMk cId="2130120981" sldId="293"/>
            <ac:spMk id="4" creationId="{BB82DB6E-DAA1-6C13-CACB-10918AD60290}"/>
          </ac:spMkLst>
        </pc:spChg>
        <pc:picChg chg="add mod">
          <ac:chgData name="Lega S V" userId="c390d4c1a834ca61" providerId="LiveId" clId="{56F357DC-CE9F-4ED1-8C72-DE2A08646D78}" dt="2024-09-22T10:29:51.246" v="605" actId="14100"/>
          <ac:picMkLst>
            <pc:docMk/>
            <pc:sldMk cId="2130120981" sldId="293"/>
            <ac:picMk id="6" creationId="{275BC093-F7DC-B6E2-2E7C-E2B655D873FC}"/>
          </ac:picMkLst>
        </pc:picChg>
      </pc:sldChg>
      <pc:sldChg chg="addSp delSp modSp new mod modTransition">
        <pc:chgData name="Lega S V" userId="c390d4c1a834ca61" providerId="LiveId" clId="{56F357DC-CE9F-4ED1-8C72-DE2A08646D78}" dt="2024-09-22T11:55:38.925" v="1651"/>
        <pc:sldMkLst>
          <pc:docMk/>
          <pc:sldMk cId="2151300378" sldId="294"/>
        </pc:sldMkLst>
        <pc:spChg chg="del">
          <ac:chgData name="Lega S V" userId="c390d4c1a834ca61" providerId="LiveId" clId="{56F357DC-CE9F-4ED1-8C72-DE2A08646D78}" dt="2024-09-22T10:30:16.161" v="607" actId="21"/>
          <ac:spMkLst>
            <pc:docMk/>
            <pc:sldMk cId="2151300378" sldId="294"/>
            <ac:spMk id="2" creationId="{A89921E9-94BC-887E-9D8B-C31D5FFF36B7}"/>
          </ac:spMkLst>
        </pc:spChg>
        <pc:spChg chg="del">
          <ac:chgData name="Lega S V" userId="c390d4c1a834ca61" providerId="LiveId" clId="{56F357DC-CE9F-4ED1-8C72-DE2A08646D78}" dt="2024-09-22T10:30:23.561" v="608" actId="21"/>
          <ac:spMkLst>
            <pc:docMk/>
            <pc:sldMk cId="2151300378" sldId="294"/>
            <ac:spMk id="3" creationId="{7F5264A8-C330-8113-B0CC-5E576E4A596E}"/>
          </ac:spMkLst>
        </pc:spChg>
        <pc:spChg chg="mod">
          <ac:chgData name="Lega S V" userId="c390d4c1a834ca61" providerId="LiveId" clId="{56F357DC-CE9F-4ED1-8C72-DE2A08646D78}" dt="2024-09-22T10:31:34.526" v="789" actId="2711"/>
          <ac:spMkLst>
            <pc:docMk/>
            <pc:sldMk cId="2151300378" sldId="294"/>
            <ac:spMk id="4" creationId="{AABA15ED-89E8-620C-7F43-A23F13AF1457}"/>
          </ac:spMkLst>
        </pc:spChg>
        <pc:picChg chg="add mod">
          <ac:chgData name="Lega S V" userId="c390d4c1a834ca61" providerId="LiveId" clId="{56F357DC-CE9F-4ED1-8C72-DE2A08646D78}" dt="2024-09-22T10:34:38.994" v="794" actId="14100"/>
          <ac:picMkLst>
            <pc:docMk/>
            <pc:sldMk cId="2151300378" sldId="294"/>
            <ac:picMk id="6" creationId="{7A4A10D2-0101-89C4-7CA8-A1E844234A3F}"/>
          </ac:picMkLst>
        </pc:picChg>
      </pc:sldChg>
      <pc:sldChg chg="addSp delSp modSp new mod modTransition">
        <pc:chgData name="Lega S V" userId="c390d4c1a834ca61" providerId="LiveId" clId="{56F357DC-CE9F-4ED1-8C72-DE2A08646D78}" dt="2024-09-22T11:55:38.925" v="1651"/>
        <pc:sldMkLst>
          <pc:docMk/>
          <pc:sldMk cId="404563538" sldId="295"/>
        </pc:sldMkLst>
        <pc:spChg chg="del">
          <ac:chgData name="Lega S V" userId="c390d4c1a834ca61" providerId="LiveId" clId="{56F357DC-CE9F-4ED1-8C72-DE2A08646D78}" dt="2024-09-22T10:35:19.098" v="796" actId="21"/>
          <ac:spMkLst>
            <pc:docMk/>
            <pc:sldMk cId="404563538" sldId="295"/>
            <ac:spMk id="2" creationId="{18867FAB-B474-7422-F52E-9D6B4C67F7F7}"/>
          </ac:spMkLst>
        </pc:spChg>
        <pc:spChg chg="del">
          <ac:chgData name="Lega S V" userId="c390d4c1a834ca61" providerId="LiveId" clId="{56F357DC-CE9F-4ED1-8C72-DE2A08646D78}" dt="2024-09-22T10:35:23.741" v="797" actId="21"/>
          <ac:spMkLst>
            <pc:docMk/>
            <pc:sldMk cId="404563538" sldId="295"/>
            <ac:spMk id="3" creationId="{56A81A5E-3812-F585-9515-DEC79FD8CACD}"/>
          </ac:spMkLst>
        </pc:spChg>
        <pc:spChg chg="mod">
          <ac:chgData name="Lega S V" userId="c390d4c1a834ca61" providerId="LiveId" clId="{56F357DC-CE9F-4ED1-8C72-DE2A08646D78}" dt="2024-09-22T10:36:22.983" v="807" actId="2711"/>
          <ac:spMkLst>
            <pc:docMk/>
            <pc:sldMk cId="404563538" sldId="295"/>
            <ac:spMk id="4" creationId="{04C9B4DF-00D7-8A00-16A2-DB56EF3C58C3}"/>
          </ac:spMkLst>
        </pc:spChg>
        <pc:picChg chg="add mod">
          <ac:chgData name="Lega S V" userId="c390d4c1a834ca61" providerId="LiveId" clId="{56F357DC-CE9F-4ED1-8C72-DE2A08646D78}" dt="2024-09-22T10:39:27.055" v="812" actId="14100"/>
          <ac:picMkLst>
            <pc:docMk/>
            <pc:sldMk cId="404563538" sldId="295"/>
            <ac:picMk id="6" creationId="{B844B0D0-A5F2-E115-3029-B8E98482DAF7}"/>
          </ac:picMkLst>
        </pc:picChg>
      </pc:sldChg>
      <pc:sldChg chg="addSp delSp modSp new mod modTransition">
        <pc:chgData name="Lega S V" userId="c390d4c1a834ca61" providerId="LiveId" clId="{56F357DC-CE9F-4ED1-8C72-DE2A08646D78}" dt="2024-09-22T11:55:38.925" v="1651"/>
        <pc:sldMkLst>
          <pc:docMk/>
          <pc:sldMk cId="4134359585" sldId="296"/>
        </pc:sldMkLst>
        <pc:spChg chg="del">
          <ac:chgData name="Lega S V" userId="c390d4c1a834ca61" providerId="LiveId" clId="{56F357DC-CE9F-4ED1-8C72-DE2A08646D78}" dt="2024-09-22T10:39:57.291" v="814" actId="21"/>
          <ac:spMkLst>
            <pc:docMk/>
            <pc:sldMk cId="4134359585" sldId="296"/>
            <ac:spMk id="2" creationId="{10FCAA86-1949-3166-4D08-DB808AD0475F}"/>
          </ac:spMkLst>
        </pc:spChg>
        <pc:spChg chg="del">
          <ac:chgData name="Lega S V" userId="c390d4c1a834ca61" providerId="LiveId" clId="{56F357DC-CE9F-4ED1-8C72-DE2A08646D78}" dt="2024-09-22T10:40:02.534" v="815" actId="21"/>
          <ac:spMkLst>
            <pc:docMk/>
            <pc:sldMk cId="4134359585" sldId="296"/>
            <ac:spMk id="3" creationId="{C4CF4B5E-8247-81AA-A6BB-34C4ADAB3774}"/>
          </ac:spMkLst>
        </pc:spChg>
        <pc:spChg chg="mod">
          <ac:chgData name="Lega S V" userId="c390d4c1a834ca61" providerId="LiveId" clId="{56F357DC-CE9F-4ED1-8C72-DE2A08646D78}" dt="2024-09-22T10:40:52.062" v="824" actId="255"/>
          <ac:spMkLst>
            <pc:docMk/>
            <pc:sldMk cId="4134359585" sldId="296"/>
            <ac:spMk id="4" creationId="{9FC51C67-0393-601C-3D44-A0344854CA69}"/>
          </ac:spMkLst>
        </pc:spChg>
        <pc:picChg chg="add mod">
          <ac:chgData name="Lega S V" userId="c390d4c1a834ca61" providerId="LiveId" clId="{56F357DC-CE9F-4ED1-8C72-DE2A08646D78}" dt="2024-09-22T10:42:45.775" v="828" actId="14100"/>
          <ac:picMkLst>
            <pc:docMk/>
            <pc:sldMk cId="4134359585" sldId="296"/>
            <ac:picMk id="6" creationId="{391FDD9F-760D-9690-509C-CD38FB077F7B}"/>
          </ac:picMkLst>
        </pc:picChg>
      </pc:sldChg>
      <pc:sldChg chg="modSp new mod modTransition">
        <pc:chgData name="Lega S V" userId="c390d4c1a834ca61" providerId="LiveId" clId="{56F357DC-CE9F-4ED1-8C72-DE2A08646D78}" dt="2024-09-22T11:55:38.925" v="1651"/>
        <pc:sldMkLst>
          <pc:docMk/>
          <pc:sldMk cId="4148572059" sldId="297"/>
        </pc:sldMkLst>
        <pc:spChg chg="mod">
          <ac:chgData name="Lega S V" userId="c390d4c1a834ca61" providerId="LiveId" clId="{56F357DC-CE9F-4ED1-8C72-DE2A08646D78}" dt="2024-09-22T11:32:06.680" v="1353" actId="114"/>
          <ac:spMkLst>
            <pc:docMk/>
            <pc:sldMk cId="4148572059" sldId="297"/>
            <ac:spMk id="2" creationId="{6B9D4D10-7351-0D14-5BAF-6BA2516D85F0}"/>
          </ac:spMkLst>
        </pc:spChg>
      </pc:sldChg>
      <pc:sldChg chg="addSp modSp new mod modTransition">
        <pc:chgData name="Lega S V" userId="c390d4c1a834ca61" providerId="LiveId" clId="{56F357DC-CE9F-4ED1-8C72-DE2A08646D78}" dt="2024-09-22T11:55:38.925" v="1651"/>
        <pc:sldMkLst>
          <pc:docMk/>
          <pc:sldMk cId="634828780" sldId="298"/>
        </pc:sldMkLst>
        <pc:picChg chg="add mod">
          <ac:chgData name="Lega S V" userId="c390d4c1a834ca61" providerId="LiveId" clId="{56F357DC-CE9F-4ED1-8C72-DE2A08646D78}" dt="2024-09-22T10:45:53.488" v="896" actId="14100"/>
          <ac:picMkLst>
            <pc:docMk/>
            <pc:sldMk cId="634828780" sldId="298"/>
            <ac:picMk id="3" creationId="{72D9AC2A-67D1-BC79-E01A-84CCC739CAC9}"/>
          </ac:picMkLst>
        </pc:picChg>
      </pc:sldChg>
      <pc:sldChg chg="addSp delSp modSp new mod modTransition">
        <pc:chgData name="Lega S V" userId="c390d4c1a834ca61" providerId="LiveId" clId="{56F357DC-CE9F-4ED1-8C72-DE2A08646D78}" dt="2024-09-22T11:55:38.925" v="1651"/>
        <pc:sldMkLst>
          <pc:docMk/>
          <pc:sldMk cId="3334646161" sldId="299"/>
        </pc:sldMkLst>
        <pc:spChg chg="del">
          <ac:chgData name="Lega S V" userId="c390d4c1a834ca61" providerId="LiveId" clId="{56F357DC-CE9F-4ED1-8C72-DE2A08646D78}" dt="2024-09-22T10:49:01.899" v="898" actId="21"/>
          <ac:spMkLst>
            <pc:docMk/>
            <pc:sldMk cId="3334646161" sldId="299"/>
            <ac:spMk id="2" creationId="{59378FB7-549D-274E-A4E6-70E1A41F677F}"/>
          </ac:spMkLst>
        </pc:spChg>
        <pc:spChg chg="mod">
          <ac:chgData name="Lega S V" userId="c390d4c1a834ca61" providerId="LiveId" clId="{56F357DC-CE9F-4ED1-8C72-DE2A08646D78}" dt="2024-09-22T10:49:51.611" v="908" actId="14100"/>
          <ac:spMkLst>
            <pc:docMk/>
            <pc:sldMk cId="3334646161" sldId="299"/>
            <ac:spMk id="3" creationId="{284F3E87-B13A-4B07-C242-B0BD4FBD66EF}"/>
          </ac:spMkLst>
        </pc:spChg>
        <pc:spChg chg="mod">
          <ac:chgData name="Lega S V" userId="c390d4c1a834ca61" providerId="LiveId" clId="{56F357DC-CE9F-4ED1-8C72-DE2A08646D78}" dt="2024-09-22T10:50:37.053" v="920" actId="2711"/>
          <ac:spMkLst>
            <pc:docMk/>
            <pc:sldMk cId="3334646161" sldId="299"/>
            <ac:spMk id="4" creationId="{1C5C912A-152D-BD61-AFAD-C7E42B73B191}"/>
          </ac:spMkLst>
        </pc:spChg>
        <pc:picChg chg="add mod">
          <ac:chgData name="Lega S V" userId="c390d4c1a834ca61" providerId="LiveId" clId="{56F357DC-CE9F-4ED1-8C72-DE2A08646D78}" dt="2024-09-22T10:52:51.064" v="925" actId="14100"/>
          <ac:picMkLst>
            <pc:docMk/>
            <pc:sldMk cId="3334646161" sldId="299"/>
            <ac:picMk id="6" creationId="{C0A5E573-E062-A58F-B214-D55081062CEE}"/>
          </ac:picMkLst>
        </pc:picChg>
      </pc:sldChg>
      <pc:sldChg chg="addSp delSp modSp new mod modTransition">
        <pc:chgData name="Lega S V" userId="c390d4c1a834ca61" providerId="LiveId" clId="{56F357DC-CE9F-4ED1-8C72-DE2A08646D78}" dt="2024-09-22T11:55:38.925" v="1651"/>
        <pc:sldMkLst>
          <pc:docMk/>
          <pc:sldMk cId="810951686" sldId="300"/>
        </pc:sldMkLst>
        <pc:spChg chg="del">
          <ac:chgData name="Lega S V" userId="c390d4c1a834ca61" providerId="LiveId" clId="{56F357DC-CE9F-4ED1-8C72-DE2A08646D78}" dt="2024-09-22T10:53:53.675" v="927" actId="21"/>
          <ac:spMkLst>
            <pc:docMk/>
            <pc:sldMk cId="810951686" sldId="300"/>
            <ac:spMk id="2" creationId="{EC243293-FE62-509B-1ACF-6AB1807E8343}"/>
          </ac:spMkLst>
        </pc:spChg>
        <pc:spChg chg="mod">
          <ac:chgData name="Lega S V" userId="c390d4c1a834ca61" providerId="LiveId" clId="{56F357DC-CE9F-4ED1-8C72-DE2A08646D78}" dt="2024-09-22T10:54:56.287" v="936" actId="2711"/>
          <ac:spMkLst>
            <pc:docMk/>
            <pc:sldMk cId="810951686" sldId="300"/>
            <ac:spMk id="3" creationId="{2A4764A2-F323-386C-0D4C-2F8C7A0DD8D8}"/>
          </ac:spMkLst>
        </pc:spChg>
        <pc:picChg chg="add mod">
          <ac:chgData name="Lega S V" userId="c390d4c1a834ca61" providerId="LiveId" clId="{56F357DC-CE9F-4ED1-8C72-DE2A08646D78}" dt="2024-09-22T10:57:32.982" v="940" actId="14100"/>
          <ac:picMkLst>
            <pc:docMk/>
            <pc:sldMk cId="810951686" sldId="300"/>
            <ac:picMk id="5" creationId="{BED9583E-F5AE-CEDE-4EC3-27D9219C5CDD}"/>
          </ac:picMkLst>
        </pc:picChg>
      </pc:sldChg>
      <pc:sldChg chg="addSp delSp modSp new mod modTransition">
        <pc:chgData name="Lega S V" userId="c390d4c1a834ca61" providerId="LiveId" clId="{56F357DC-CE9F-4ED1-8C72-DE2A08646D78}" dt="2024-09-22T11:55:38.925" v="1651"/>
        <pc:sldMkLst>
          <pc:docMk/>
          <pc:sldMk cId="1274221291" sldId="301"/>
        </pc:sldMkLst>
        <pc:spChg chg="del">
          <ac:chgData name="Lega S V" userId="c390d4c1a834ca61" providerId="LiveId" clId="{56F357DC-CE9F-4ED1-8C72-DE2A08646D78}" dt="2024-09-22T10:58:02.182" v="942" actId="21"/>
          <ac:spMkLst>
            <pc:docMk/>
            <pc:sldMk cId="1274221291" sldId="301"/>
            <ac:spMk id="2" creationId="{EC9B4600-0741-BC93-0EB6-6BCDFBFE324B}"/>
          </ac:spMkLst>
        </pc:spChg>
        <pc:spChg chg="mod">
          <ac:chgData name="Lega S V" userId="c390d4c1a834ca61" providerId="LiveId" clId="{56F357DC-CE9F-4ED1-8C72-DE2A08646D78}" dt="2024-09-22T10:58:59.645" v="951" actId="2711"/>
          <ac:spMkLst>
            <pc:docMk/>
            <pc:sldMk cId="1274221291" sldId="301"/>
            <ac:spMk id="3" creationId="{6259829A-9CE5-4BE1-EBB4-4FD3496CA04F}"/>
          </ac:spMkLst>
        </pc:spChg>
        <pc:picChg chg="add mod">
          <ac:chgData name="Lega S V" userId="c390d4c1a834ca61" providerId="LiveId" clId="{56F357DC-CE9F-4ED1-8C72-DE2A08646D78}" dt="2024-09-22T11:00:56.387" v="956" actId="14100"/>
          <ac:picMkLst>
            <pc:docMk/>
            <pc:sldMk cId="1274221291" sldId="301"/>
            <ac:picMk id="5" creationId="{8F9949C6-D5CA-3257-596C-DE64871EFB68}"/>
          </ac:picMkLst>
        </pc:picChg>
      </pc:sldChg>
      <pc:sldChg chg="addSp delSp modSp new mod modTransition">
        <pc:chgData name="Lega S V" userId="c390d4c1a834ca61" providerId="LiveId" clId="{56F357DC-CE9F-4ED1-8C72-DE2A08646D78}" dt="2024-09-22T11:55:38.925" v="1651"/>
        <pc:sldMkLst>
          <pc:docMk/>
          <pc:sldMk cId="2196330735" sldId="302"/>
        </pc:sldMkLst>
        <pc:spChg chg="del">
          <ac:chgData name="Lega S V" userId="c390d4c1a834ca61" providerId="LiveId" clId="{56F357DC-CE9F-4ED1-8C72-DE2A08646D78}" dt="2024-09-22T11:01:20.796" v="958" actId="21"/>
          <ac:spMkLst>
            <pc:docMk/>
            <pc:sldMk cId="2196330735" sldId="302"/>
            <ac:spMk id="2" creationId="{792A48FE-AAAC-100E-1AEA-316B080526A7}"/>
          </ac:spMkLst>
        </pc:spChg>
        <pc:spChg chg="mod">
          <ac:chgData name="Lega S V" userId="c390d4c1a834ca61" providerId="LiveId" clId="{56F357DC-CE9F-4ED1-8C72-DE2A08646D78}" dt="2024-09-22T11:03:06.248" v="1071" actId="2711"/>
          <ac:spMkLst>
            <pc:docMk/>
            <pc:sldMk cId="2196330735" sldId="302"/>
            <ac:spMk id="3" creationId="{BAA077E9-164A-34B2-187A-970CAFFF8C7E}"/>
          </ac:spMkLst>
        </pc:spChg>
        <pc:picChg chg="add mod">
          <ac:chgData name="Lega S V" userId="c390d4c1a834ca61" providerId="LiveId" clId="{56F357DC-CE9F-4ED1-8C72-DE2A08646D78}" dt="2024-09-22T11:05:39.375" v="1076" actId="14100"/>
          <ac:picMkLst>
            <pc:docMk/>
            <pc:sldMk cId="2196330735" sldId="302"/>
            <ac:picMk id="5" creationId="{1644AC4F-16EF-172D-D762-6654831FC771}"/>
          </ac:picMkLst>
        </pc:picChg>
      </pc:sldChg>
      <pc:sldChg chg="addSp delSp modSp new mod modTransition">
        <pc:chgData name="Lega S V" userId="c390d4c1a834ca61" providerId="LiveId" clId="{56F357DC-CE9F-4ED1-8C72-DE2A08646D78}" dt="2024-09-22T11:55:38.925" v="1651"/>
        <pc:sldMkLst>
          <pc:docMk/>
          <pc:sldMk cId="4017084632" sldId="303"/>
        </pc:sldMkLst>
        <pc:spChg chg="del">
          <ac:chgData name="Lega S V" userId="c390d4c1a834ca61" providerId="LiveId" clId="{56F357DC-CE9F-4ED1-8C72-DE2A08646D78}" dt="2024-09-22T11:06:05.156" v="1078" actId="21"/>
          <ac:spMkLst>
            <pc:docMk/>
            <pc:sldMk cId="4017084632" sldId="303"/>
            <ac:spMk id="2" creationId="{8938D82E-CD41-0784-0685-48645C6F3FE9}"/>
          </ac:spMkLst>
        </pc:spChg>
        <pc:spChg chg="mod">
          <ac:chgData name="Lega S V" userId="c390d4c1a834ca61" providerId="LiveId" clId="{56F357DC-CE9F-4ED1-8C72-DE2A08646D78}" dt="2024-09-22T11:07:15.716" v="1088" actId="2711"/>
          <ac:spMkLst>
            <pc:docMk/>
            <pc:sldMk cId="4017084632" sldId="303"/>
            <ac:spMk id="3" creationId="{0226C72F-7F7B-B467-4D80-5704C3553B54}"/>
          </ac:spMkLst>
        </pc:spChg>
        <pc:picChg chg="add mod">
          <ac:chgData name="Lega S V" userId="c390d4c1a834ca61" providerId="LiveId" clId="{56F357DC-CE9F-4ED1-8C72-DE2A08646D78}" dt="2024-09-22T11:09:53.342" v="1092" actId="14100"/>
          <ac:picMkLst>
            <pc:docMk/>
            <pc:sldMk cId="4017084632" sldId="303"/>
            <ac:picMk id="5" creationId="{0FF8DE1B-91F0-88B3-8856-2E9E12EA502E}"/>
          </ac:picMkLst>
        </pc:picChg>
      </pc:sldChg>
      <pc:sldChg chg="addSp delSp modSp new mod modTransition">
        <pc:chgData name="Lega S V" userId="c390d4c1a834ca61" providerId="LiveId" clId="{56F357DC-CE9F-4ED1-8C72-DE2A08646D78}" dt="2024-09-22T11:55:38.925" v="1651"/>
        <pc:sldMkLst>
          <pc:docMk/>
          <pc:sldMk cId="2817146652" sldId="304"/>
        </pc:sldMkLst>
        <pc:spChg chg="del">
          <ac:chgData name="Lega S V" userId="c390d4c1a834ca61" providerId="LiveId" clId="{56F357DC-CE9F-4ED1-8C72-DE2A08646D78}" dt="2024-09-22T11:10:16.615" v="1094" actId="21"/>
          <ac:spMkLst>
            <pc:docMk/>
            <pc:sldMk cId="2817146652" sldId="304"/>
            <ac:spMk id="2" creationId="{8EB1060C-940E-D223-2AB6-3054E0A557D1}"/>
          </ac:spMkLst>
        </pc:spChg>
        <pc:spChg chg="mod">
          <ac:chgData name="Lega S V" userId="c390d4c1a834ca61" providerId="LiveId" clId="{56F357DC-CE9F-4ED1-8C72-DE2A08646D78}" dt="2024-09-22T11:10:58.711" v="1104" actId="14100"/>
          <ac:spMkLst>
            <pc:docMk/>
            <pc:sldMk cId="2817146652" sldId="304"/>
            <ac:spMk id="3" creationId="{10ACEFA3-BB5C-46D4-191C-319B5F89C7BE}"/>
          </ac:spMkLst>
        </pc:spChg>
        <pc:picChg chg="add mod">
          <ac:chgData name="Lega S V" userId="c390d4c1a834ca61" providerId="LiveId" clId="{56F357DC-CE9F-4ED1-8C72-DE2A08646D78}" dt="2024-09-22T11:13:32.306" v="1108" actId="14100"/>
          <ac:picMkLst>
            <pc:docMk/>
            <pc:sldMk cId="2817146652" sldId="304"/>
            <ac:picMk id="5" creationId="{7DE3A831-916B-4C0B-2A31-5ADE68C296E3}"/>
          </ac:picMkLst>
        </pc:picChg>
      </pc:sldChg>
      <pc:sldChg chg="addSp delSp modSp new mod modTransition">
        <pc:chgData name="Lega S V" userId="c390d4c1a834ca61" providerId="LiveId" clId="{56F357DC-CE9F-4ED1-8C72-DE2A08646D78}" dt="2024-09-22T11:55:38.925" v="1651"/>
        <pc:sldMkLst>
          <pc:docMk/>
          <pc:sldMk cId="2153826098" sldId="305"/>
        </pc:sldMkLst>
        <pc:spChg chg="del">
          <ac:chgData name="Lega S V" userId="c390d4c1a834ca61" providerId="LiveId" clId="{56F357DC-CE9F-4ED1-8C72-DE2A08646D78}" dt="2024-09-22T11:13:57.963" v="1110" actId="21"/>
          <ac:spMkLst>
            <pc:docMk/>
            <pc:sldMk cId="2153826098" sldId="305"/>
            <ac:spMk id="2" creationId="{FE625B17-FE96-91DB-4BE4-DDF374EC8FBC}"/>
          </ac:spMkLst>
        </pc:spChg>
        <pc:spChg chg="mod">
          <ac:chgData name="Lega S V" userId="c390d4c1a834ca61" providerId="LiveId" clId="{56F357DC-CE9F-4ED1-8C72-DE2A08646D78}" dt="2024-09-22T11:14:51.241" v="1124" actId="2711"/>
          <ac:spMkLst>
            <pc:docMk/>
            <pc:sldMk cId="2153826098" sldId="305"/>
            <ac:spMk id="3" creationId="{A8764DB6-FBEE-98D7-C92E-2D7EC6338151}"/>
          </ac:spMkLst>
        </pc:spChg>
        <pc:picChg chg="add mod">
          <ac:chgData name="Lega S V" userId="c390d4c1a834ca61" providerId="LiveId" clId="{56F357DC-CE9F-4ED1-8C72-DE2A08646D78}" dt="2024-09-22T11:17:21.207" v="1128" actId="14100"/>
          <ac:picMkLst>
            <pc:docMk/>
            <pc:sldMk cId="2153826098" sldId="305"/>
            <ac:picMk id="5" creationId="{C157F5E6-F4DA-E3EB-3815-0FB0161CD12B}"/>
          </ac:picMkLst>
        </pc:picChg>
      </pc:sldChg>
      <pc:sldChg chg="addSp delSp modSp new mod modTransition">
        <pc:chgData name="Lega S V" userId="c390d4c1a834ca61" providerId="LiveId" clId="{56F357DC-CE9F-4ED1-8C72-DE2A08646D78}" dt="2024-09-22T11:55:38.925" v="1651"/>
        <pc:sldMkLst>
          <pc:docMk/>
          <pc:sldMk cId="3242674034" sldId="306"/>
        </pc:sldMkLst>
        <pc:spChg chg="del">
          <ac:chgData name="Lega S V" userId="c390d4c1a834ca61" providerId="LiveId" clId="{56F357DC-CE9F-4ED1-8C72-DE2A08646D78}" dt="2024-09-22T11:17:45.330" v="1130" actId="21"/>
          <ac:spMkLst>
            <pc:docMk/>
            <pc:sldMk cId="3242674034" sldId="306"/>
            <ac:spMk id="2" creationId="{FF8D245C-5C58-9FBA-0174-36206CE6A2BC}"/>
          </ac:spMkLst>
        </pc:spChg>
        <pc:spChg chg="mod">
          <ac:chgData name="Lega S V" userId="c390d4c1a834ca61" providerId="LiveId" clId="{56F357DC-CE9F-4ED1-8C72-DE2A08646D78}" dt="2024-09-22T11:18:56.079" v="1245" actId="2711"/>
          <ac:spMkLst>
            <pc:docMk/>
            <pc:sldMk cId="3242674034" sldId="306"/>
            <ac:spMk id="3" creationId="{5C316918-D1EB-9E68-8348-5C3E26671F80}"/>
          </ac:spMkLst>
        </pc:spChg>
        <pc:picChg chg="add mod">
          <ac:chgData name="Lega S V" userId="c390d4c1a834ca61" providerId="LiveId" clId="{56F357DC-CE9F-4ED1-8C72-DE2A08646D78}" dt="2024-09-22T11:21:28.820" v="1249" actId="14100"/>
          <ac:picMkLst>
            <pc:docMk/>
            <pc:sldMk cId="3242674034" sldId="306"/>
            <ac:picMk id="5" creationId="{23D674E0-4D68-C63C-BBE5-F85B4D8B1004}"/>
          </ac:picMkLst>
        </pc:picChg>
      </pc:sldChg>
      <pc:sldChg chg="addSp delSp modSp new mod modTransition">
        <pc:chgData name="Lega S V" userId="c390d4c1a834ca61" providerId="LiveId" clId="{56F357DC-CE9F-4ED1-8C72-DE2A08646D78}" dt="2024-09-22T11:55:38.925" v="1651"/>
        <pc:sldMkLst>
          <pc:docMk/>
          <pc:sldMk cId="596943683" sldId="307"/>
        </pc:sldMkLst>
        <pc:spChg chg="del">
          <ac:chgData name="Lega S V" userId="c390d4c1a834ca61" providerId="LiveId" clId="{56F357DC-CE9F-4ED1-8C72-DE2A08646D78}" dt="2024-09-22T11:22:04.948" v="1251" actId="21"/>
          <ac:spMkLst>
            <pc:docMk/>
            <pc:sldMk cId="596943683" sldId="307"/>
            <ac:spMk id="2" creationId="{C1D9EABF-200B-675C-3180-259A9D7C82F9}"/>
          </ac:spMkLst>
        </pc:spChg>
        <pc:spChg chg="mod">
          <ac:chgData name="Lega S V" userId="c390d4c1a834ca61" providerId="LiveId" clId="{56F357DC-CE9F-4ED1-8C72-DE2A08646D78}" dt="2024-09-22T11:22:39.661" v="1264" actId="14100"/>
          <ac:spMkLst>
            <pc:docMk/>
            <pc:sldMk cId="596943683" sldId="307"/>
            <ac:spMk id="3" creationId="{7C518E84-FAEE-CEFE-B7EA-89F26AB56277}"/>
          </ac:spMkLst>
        </pc:spChg>
        <pc:picChg chg="add del mod">
          <ac:chgData name="Lega S V" userId="c390d4c1a834ca61" providerId="LiveId" clId="{56F357DC-CE9F-4ED1-8C72-DE2A08646D78}" dt="2024-09-22T11:25:32.912" v="1266" actId="21"/>
          <ac:picMkLst>
            <pc:docMk/>
            <pc:sldMk cId="596943683" sldId="307"/>
            <ac:picMk id="5" creationId="{E1A03F45-23FE-478F-3444-FD88FD4E0453}"/>
          </ac:picMkLst>
        </pc:picChg>
        <pc:picChg chg="add mod">
          <ac:chgData name="Lega S V" userId="c390d4c1a834ca61" providerId="LiveId" clId="{56F357DC-CE9F-4ED1-8C72-DE2A08646D78}" dt="2024-09-22T11:25:49.804" v="1270" actId="14100"/>
          <ac:picMkLst>
            <pc:docMk/>
            <pc:sldMk cId="596943683" sldId="307"/>
            <ac:picMk id="7" creationId="{478A6010-7AF6-7A7F-2DD7-AB76228A143D}"/>
          </ac:picMkLst>
        </pc:picChg>
      </pc:sldChg>
      <pc:sldChg chg="addSp delSp modSp new mod modTransition">
        <pc:chgData name="Lega S V" userId="c390d4c1a834ca61" providerId="LiveId" clId="{56F357DC-CE9F-4ED1-8C72-DE2A08646D78}" dt="2024-09-22T11:55:38.925" v="1651"/>
        <pc:sldMkLst>
          <pc:docMk/>
          <pc:sldMk cId="3066731333" sldId="308"/>
        </pc:sldMkLst>
        <pc:spChg chg="del">
          <ac:chgData name="Lega S V" userId="c390d4c1a834ca61" providerId="LiveId" clId="{56F357DC-CE9F-4ED1-8C72-DE2A08646D78}" dt="2024-09-22T11:26:15.075" v="1272" actId="21"/>
          <ac:spMkLst>
            <pc:docMk/>
            <pc:sldMk cId="3066731333" sldId="308"/>
            <ac:spMk id="2" creationId="{F16E5675-5DF7-670E-E7AE-853F9B7F5092}"/>
          </ac:spMkLst>
        </pc:spChg>
        <pc:spChg chg="mod">
          <ac:chgData name="Lega S V" userId="c390d4c1a834ca61" providerId="LiveId" clId="{56F357DC-CE9F-4ED1-8C72-DE2A08646D78}" dt="2024-09-22T11:26:58.862" v="1280" actId="255"/>
          <ac:spMkLst>
            <pc:docMk/>
            <pc:sldMk cId="3066731333" sldId="308"/>
            <ac:spMk id="3" creationId="{72E60847-832E-5241-F3AC-0E86547383E5}"/>
          </ac:spMkLst>
        </pc:spChg>
        <pc:picChg chg="add mod">
          <ac:chgData name="Lega S V" userId="c390d4c1a834ca61" providerId="LiveId" clId="{56F357DC-CE9F-4ED1-8C72-DE2A08646D78}" dt="2024-09-22T11:29:11.260" v="1286" actId="14100"/>
          <ac:picMkLst>
            <pc:docMk/>
            <pc:sldMk cId="3066731333" sldId="308"/>
            <ac:picMk id="5" creationId="{06372AC4-8B86-D83C-6EBF-74F1C53EFF35}"/>
          </ac:picMkLst>
        </pc:picChg>
      </pc:sldChg>
      <pc:sldChg chg="modSp new mod modTransition">
        <pc:chgData name="Lega S V" userId="c390d4c1a834ca61" providerId="LiveId" clId="{56F357DC-CE9F-4ED1-8C72-DE2A08646D78}" dt="2024-09-22T11:55:38.925" v="1651"/>
        <pc:sldMkLst>
          <pc:docMk/>
          <pc:sldMk cId="1885704518" sldId="309"/>
        </pc:sldMkLst>
        <pc:spChg chg="mod">
          <ac:chgData name="Lega S V" userId="c390d4c1a834ca61" providerId="LiveId" clId="{56F357DC-CE9F-4ED1-8C72-DE2A08646D78}" dt="2024-09-22T11:32:33.050" v="1359" actId="115"/>
          <ac:spMkLst>
            <pc:docMk/>
            <pc:sldMk cId="1885704518" sldId="309"/>
            <ac:spMk id="2" creationId="{150E3427-35F0-5C8E-36C5-BE55F1BBECAB}"/>
          </ac:spMkLst>
        </pc:spChg>
      </pc:sldChg>
      <pc:sldChg chg="addSp modSp new mod modTransition">
        <pc:chgData name="Lega S V" userId="c390d4c1a834ca61" providerId="LiveId" clId="{56F357DC-CE9F-4ED1-8C72-DE2A08646D78}" dt="2024-09-22T11:55:38.925" v="1651"/>
        <pc:sldMkLst>
          <pc:docMk/>
          <pc:sldMk cId="1353586198" sldId="310"/>
        </pc:sldMkLst>
        <pc:picChg chg="add mod">
          <ac:chgData name="Lega S V" userId="c390d4c1a834ca61" providerId="LiveId" clId="{56F357DC-CE9F-4ED1-8C72-DE2A08646D78}" dt="2024-09-22T11:33:17.542" v="1367" actId="14100"/>
          <ac:picMkLst>
            <pc:docMk/>
            <pc:sldMk cId="1353586198" sldId="310"/>
            <ac:picMk id="3" creationId="{9AF0F819-72FE-D107-E537-169FD33E0A91}"/>
          </ac:picMkLst>
        </pc:picChg>
      </pc:sldChg>
      <pc:sldChg chg="new del">
        <pc:chgData name="Lega S V" userId="c390d4c1a834ca61" providerId="LiveId" clId="{56F357DC-CE9F-4ED1-8C72-DE2A08646D78}" dt="2024-09-22T11:32:43.661" v="1361" actId="2696"/>
        <pc:sldMkLst>
          <pc:docMk/>
          <pc:sldMk cId="3554190338" sldId="310"/>
        </pc:sldMkLst>
      </pc:sldChg>
      <pc:sldChg chg="modSp new mod modTransition">
        <pc:chgData name="Lega S V" userId="c390d4c1a834ca61" providerId="LiveId" clId="{56F357DC-CE9F-4ED1-8C72-DE2A08646D78}" dt="2024-09-22T12:13:36.100" v="1658" actId="20577"/>
        <pc:sldMkLst>
          <pc:docMk/>
          <pc:sldMk cId="1776626187" sldId="311"/>
        </pc:sldMkLst>
        <pc:spChg chg="mod">
          <ac:chgData name="Lega S V" userId="c390d4c1a834ca61" providerId="LiveId" clId="{56F357DC-CE9F-4ED1-8C72-DE2A08646D78}" dt="2024-09-22T12:13:36.100" v="1658" actId="20577"/>
          <ac:spMkLst>
            <pc:docMk/>
            <pc:sldMk cId="1776626187" sldId="311"/>
            <ac:spMk id="2" creationId="{79435777-7D67-9FC5-0F89-DF9239277417}"/>
          </ac:spMkLst>
        </pc:spChg>
      </pc:sldChg>
      <pc:sldChg chg="new del">
        <pc:chgData name="Lega S V" userId="c390d4c1a834ca61" providerId="LiveId" clId="{56F357DC-CE9F-4ED1-8C72-DE2A08646D78}" dt="2024-09-22T11:33:44.157" v="1369" actId="2696"/>
        <pc:sldMkLst>
          <pc:docMk/>
          <pc:sldMk cId="2037039580" sldId="311"/>
        </pc:sldMkLst>
      </pc:sldChg>
      <pc:sldChg chg="addSp modSp new add del mod modTransition">
        <pc:chgData name="Lega S V" userId="c390d4c1a834ca61" providerId="LiveId" clId="{56F357DC-CE9F-4ED1-8C72-DE2A08646D78}" dt="2024-09-22T11:55:38.925" v="1651"/>
        <pc:sldMkLst>
          <pc:docMk/>
          <pc:sldMk cId="1725755876" sldId="312"/>
        </pc:sldMkLst>
        <pc:spChg chg="mod">
          <ac:chgData name="Lega S V" userId="c390d4c1a834ca61" providerId="LiveId" clId="{56F357DC-CE9F-4ED1-8C72-DE2A08646D78}" dt="2024-09-22T11:36:33.456" v="1421" actId="115"/>
          <ac:spMkLst>
            <pc:docMk/>
            <pc:sldMk cId="1725755876" sldId="312"/>
            <ac:spMk id="2" creationId="{5D061C9D-62BE-7A2B-E145-8D44176B3C6B}"/>
          </ac:spMkLst>
        </pc:spChg>
        <pc:picChg chg="add mod">
          <ac:chgData name="Lega S V" userId="c390d4c1a834ca61" providerId="LiveId" clId="{56F357DC-CE9F-4ED1-8C72-DE2A08646D78}" dt="2024-09-22T11:36:57.676" v="1427" actId="14100"/>
          <ac:picMkLst>
            <pc:docMk/>
            <pc:sldMk cId="1725755876" sldId="312"/>
            <ac:picMk id="4" creationId="{9655B466-9F86-A0C6-665C-4081DC7753F3}"/>
          </ac:picMkLst>
        </pc:picChg>
      </pc:sldChg>
      <pc:sldMasterChg chg="modTransition modSldLayout">
        <pc:chgData name="Lega S V" userId="c390d4c1a834ca61" providerId="LiveId" clId="{56F357DC-CE9F-4ED1-8C72-DE2A08646D78}" dt="2024-09-22T11:55:38.925" v="1651"/>
        <pc:sldMasterMkLst>
          <pc:docMk/>
          <pc:sldMasterMk cId="280548737" sldId="2147483762"/>
        </pc:sldMasterMkLst>
        <pc:sldLayoutChg chg="modTransition">
          <pc:chgData name="Lega S V" userId="c390d4c1a834ca61" providerId="LiveId" clId="{56F357DC-CE9F-4ED1-8C72-DE2A08646D78}" dt="2024-09-22T11:55:38.925" v="1651"/>
          <pc:sldLayoutMkLst>
            <pc:docMk/>
            <pc:sldMasterMk cId="280548737" sldId="2147483762"/>
            <pc:sldLayoutMk cId="1495729244" sldId="2147483763"/>
          </pc:sldLayoutMkLst>
        </pc:sldLayoutChg>
        <pc:sldLayoutChg chg="modTransition">
          <pc:chgData name="Lega S V" userId="c390d4c1a834ca61" providerId="LiveId" clId="{56F357DC-CE9F-4ED1-8C72-DE2A08646D78}" dt="2024-09-22T11:55:38.925" v="1651"/>
          <pc:sldLayoutMkLst>
            <pc:docMk/>
            <pc:sldMasterMk cId="280548737" sldId="2147483762"/>
            <pc:sldLayoutMk cId="2072934647" sldId="2147483764"/>
          </pc:sldLayoutMkLst>
        </pc:sldLayoutChg>
        <pc:sldLayoutChg chg="modTransition">
          <pc:chgData name="Lega S V" userId="c390d4c1a834ca61" providerId="LiveId" clId="{56F357DC-CE9F-4ED1-8C72-DE2A08646D78}" dt="2024-09-22T11:55:38.925" v="1651"/>
          <pc:sldLayoutMkLst>
            <pc:docMk/>
            <pc:sldMasterMk cId="280548737" sldId="2147483762"/>
            <pc:sldLayoutMk cId="1940756975" sldId="2147483765"/>
          </pc:sldLayoutMkLst>
        </pc:sldLayoutChg>
        <pc:sldLayoutChg chg="modTransition">
          <pc:chgData name="Lega S V" userId="c390d4c1a834ca61" providerId="LiveId" clId="{56F357DC-CE9F-4ED1-8C72-DE2A08646D78}" dt="2024-09-22T11:55:38.925" v="1651"/>
          <pc:sldLayoutMkLst>
            <pc:docMk/>
            <pc:sldMasterMk cId="280548737" sldId="2147483762"/>
            <pc:sldLayoutMk cId="3685581114" sldId="2147483766"/>
          </pc:sldLayoutMkLst>
        </pc:sldLayoutChg>
        <pc:sldLayoutChg chg="modTransition">
          <pc:chgData name="Lega S V" userId="c390d4c1a834ca61" providerId="LiveId" clId="{56F357DC-CE9F-4ED1-8C72-DE2A08646D78}" dt="2024-09-22T11:55:38.925" v="1651"/>
          <pc:sldLayoutMkLst>
            <pc:docMk/>
            <pc:sldMasterMk cId="280548737" sldId="2147483762"/>
            <pc:sldLayoutMk cId="1418545" sldId="2147483767"/>
          </pc:sldLayoutMkLst>
        </pc:sldLayoutChg>
        <pc:sldLayoutChg chg="modTransition">
          <pc:chgData name="Lega S V" userId="c390d4c1a834ca61" providerId="LiveId" clId="{56F357DC-CE9F-4ED1-8C72-DE2A08646D78}" dt="2024-09-22T11:55:38.925" v="1651"/>
          <pc:sldLayoutMkLst>
            <pc:docMk/>
            <pc:sldMasterMk cId="280548737" sldId="2147483762"/>
            <pc:sldLayoutMk cId="1328349210" sldId="2147483768"/>
          </pc:sldLayoutMkLst>
        </pc:sldLayoutChg>
        <pc:sldLayoutChg chg="modTransition">
          <pc:chgData name="Lega S V" userId="c390d4c1a834ca61" providerId="LiveId" clId="{56F357DC-CE9F-4ED1-8C72-DE2A08646D78}" dt="2024-09-22T11:55:38.925" v="1651"/>
          <pc:sldLayoutMkLst>
            <pc:docMk/>
            <pc:sldMasterMk cId="280548737" sldId="2147483762"/>
            <pc:sldLayoutMk cId="1708847752" sldId="2147483769"/>
          </pc:sldLayoutMkLst>
        </pc:sldLayoutChg>
        <pc:sldLayoutChg chg="modTransition">
          <pc:chgData name="Lega S V" userId="c390d4c1a834ca61" providerId="LiveId" clId="{56F357DC-CE9F-4ED1-8C72-DE2A08646D78}" dt="2024-09-22T11:55:38.925" v="1651"/>
          <pc:sldLayoutMkLst>
            <pc:docMk/>
            <pc:sldMasterMk cId="280548737" sldId="2147483762"/>
            <pc:sldLayoutMk cId="1841889365" sldId="2147483770"/>
          </pc:sldLayoutMkLst>
        </pc:sldLayoutChg>
        <pc:sldLayoutChg chg="modTransition">
          <pc:chgData name="Lega S V" userId="c390d4c1a834ca61" providerId="LiveId" clId="{56F357DC-CE9F-4ED1-8C72-DE2A08646D78}" dt="2024-09-22T11:55:38.925" v="1651"/>
          <pc:sldLayoutMkLst>
            <pc:docMk/>
            <pc:sldMasterMk cId="280548737" sldId="2147483762"/>
            <pc:sldLayoutMk cId="861039038" sldId="2147483771"/>
          </pc:sldLayoutMkLst>
        </pc:sldLayoutChg>
        <pc:sldLayoutChg chg="modTransition">
          <pc:chgData name="Lega S V" userId="c390d4c1a834ca61" providerId="LiveId" clId="{56F357DC-CE9F-4ED1-8C72-DE2A08646D78}" dt="2024-09-22T11:55:38.925" v="1651"/>
          <pc:sldLayoutMkLst>
            <pc:docMk/>
            <pc:sldMasterMk cId="280548737" sldId="2147483762"/>
            <pc:sldLayoutMk cId="585489083" sldId="2147483772"/>
          </pc:sldLayoutMkLst>
        </pc:sldLayoutChg>
        <pc:sldLayoutChg chg="modTransition">
          <pc:chgData name="Lega S V" userId="c390d4c1a834ca61" providerId="LiveId" clId="{56F357DC-CE9F-4ED1-8C72-DE2A08646D78}" dt="2024-09-22T11:55:38.925" v="1651"/>
          <pc:sldLayoutMkLst>
            <pc:docMk/>
            <pc:sldMasterMk cId="280548737" sldId="2147483762"/>
            <pc:sldLayoutMk cId="3663549404" sldId="2147483773"/>
          </pc:sldLayoutMkLst>
        </pc:sldLayoutChg>
        <pc:sldLayoutChg chg="modTransition">
          <pc:chgData name="Lega S V" userId="c390d4c1a834ca61" providerId="LiveId" clId="{56F357DC-CE9F-4ED1-8C72-DE2A08646D78}" dt="2024-09-22T11:55:38.925" v="1651"/>
          <pc:sldLayoutMkLst>
            <pc:docMk/>
            <pc:sldMasterMk cId="280548737" sldId="2147483762"/>
            <pc:sldLayoutMk cId="1733921201" sldId="2147483774"/>
          </pc:sldLayoutMkLst>
        </pc:sldLayoutChg>
        <pc:sldLayoutChg chg="modTransition">
          <pc:chgData name="Lega S V" userId="c390d4c1a834ca61" providerId="LiveId" clId="{56F357DC-CE9F-4ED1-8C72-DE2A08646D78}" dt="2024-09-22T11:55:38.925" v="1651"/>
          <pc:sldLayoutMkLst>
            <pc:docMk/>
            <pc:sldMasterMk cId="280548737" sldId="2147483762"/>
            <pc:sldLayoutMk cId="1782641940" sldId="2147483775"/>
          </pc:sldLayoutMkLst>
        </pc:sldLayoutChg>
        <pc:sldLayoutChg chg="modTransition">
          <pc:chgData name="Lega S V" userId="c390d4c1a834ca61" providerId="LiveId" clId="{56F357DC-CE9F-4ED1-8C72-DE2A08646D78}" dt="2024-09-22T11:55:38.925" v="1651"/>
          <pc:sldLayoutMkLst>
            <pc:docMk/>
            <pc:sldMasterMk cId="280548737" sldId="2147483762"/>
            <pc:sldLayoutMk cId="446170105" sldId="2147483776"/>
          </pc:sldLayoutMkLst>
        </pc:sldLayoutChg>
        <pc:sldLayoutChg chg="modTransition">
          <pc:chgData name="Lega S V" userId="c390d4c1a834ca61" providerId="LiveId" clId="{56F357DC-CE9F-4ED1-8C72-DE2A08646D78}" dt="2024-09-22T11:55:38.925" v="1651"/>
          <pc:sldLayoutMkLst>
            <pc:docMk/>
            <pc:sldMasterMk cId="280548737" sldId="2147483762"/>
            <pc:sldLayoutMk cId="1941617907" sldId="2147483777"/>
          </pc:sldLayoutMkLst>
        </pc:sldLayoutChg>
        <pc:sldLayoutChg chg="modTransition">
          <pc:chgData name="Lega S V" userId="c390d4c1a834ca61" providerId="LiveId" clId="{56F357DC-CE9F-4ED1-8C72-DE2A08646D78}" dt="2024-09-22T11:55:38.925" v="1651"/>
          <pc:sldLayoutMkLst>
            <pc:docMk/>
            <pc:sldMasterMk cId="280548737" sldId="2147483762"/>
            <pc:sldLayoutMk cId="4141258227" sldId="2147483778"/>
          </pc:sldLayoutMkLst>
        </pc:sldLayoutChg>
        <pc:sldLayoutChg chg="modTransition">
          <pc:chgData name="Lega S V" userId="c390d4c1a834ca61" providerId="LiveId" clId="{56F357DC-CE9F-4ED1-8C72-DE2A08646D78}" dt="2024-09-22T11:55:38.925" v="1651"/>
          <pc:sldLayoutMkLst>
            <pc:docMk/>
            <pc:sldMasterMk cId="280548737" sldId="2147483762"/>
            <pc:sldLayoutMk cId="1551117272" sldId="2147483779"/>
          </pc:sldLayoutMkLst>
        </pc:sldLayoutChg>
      </pc:sldMaster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E76ACC-4606-4C8E-BC31-7F263051AC95}" type="datetimeFigureOut">
              <a:rPr lang="en-IN" smtClean="0"/>
              <a:t>22-09-2024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242500-2985-43E1-B5B7-4736B518CDBF}" type="slidenum">
              <a:rPr lang="en-IN" smtClean="0"/>
              <a:t>‹#›</a:t>
            </a:fld>
            <a:endParaRPr lang="en-IN"/>
          </a:p>
        </p:txBody>
      </p:sp>
    </p:spTree>
    <p:extLst>
      <p:ext uri="{BB962C8B-B14F-4D97-AF65-F5344CB8AC3E}">
        <p14:creationId xmlns:p14="http://schemas.microsoft.com/office/powerpoint/2010/main" val="38313268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7242500-2985-43E1-B5B7-4736B518CDBF}" type="slidenum">
              <a:rPr lang="en-IN" smtClean="0"/>
              <a:t>4</a:t>
            </a:fld>
            <a:endParaRPr lang="en-IN"/>
          </a:p>
        </p:txBody>
      </p:sp>
    </p:spTree>
    <p:extLst>
      <p:ext uri="{BB962C8B-B14F-4D97-AF65-F5344CB8AC3E}">
        <p14:creationId xmlns:p14="http://schemas.microsoft.com/office/powerpoint/2010/main" val="97699637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E7A27EDD-0178-41FA-9B0C-10C162212571}" type="datetimeFigureOut">
              <a:rPr lang="en-IN" smtClean="0"/>
              <a:t>22-09-2024</a:t>
            </a:fld>
            <a:endParaRPr lang="en-IN"/>
          </a:p>
        </p:txBody>
      </p:sp>
      <p:sp>
        <p:nvSpPr>
          <p:cNvPr id="5" name="Footer Placeholder 4"/>
          <p:cNvSpPr>
            <a:spLocks noGrp="1"/>
          </p:cNvSpPr>
          <p:nvPr>
            <p:ph type="ftr" sz="quarter" idx="11"/>
          </p:nvPr>
        </p:nvSpPr>
        <p:spPr>
          <a:xfrm>
            <a:off x="1876424" y="5410201"/>
            <a:ext cx="5124886" cy="365125"/>
          </a:xfrm>
        </p:spPr>
        <p:txBody>
          <a:bodyPr/>
          <a:lstStyle/>
          <a:p>
            <a:endParaRPr lang="en-IN"/>
          </a:p>
        </p:txBody>
      </p:sp>
      <p:sp>
        <p:nvSpPr>
          <p:cNvPr id="6" name="Slide Number Placeholder 5"/>
          <p:cNvSpPr>
            <a:spLocks noGrp="1"/>
          </p:cNvSpPr>
          <p:nvPr>
            <p:ph type="sldNum" sz="quarter" idx="12"/>
          </p:nvPr>
        </p:nvSpPr>
        <p:spPr>
          <a:xfrm>
            <a:off x="9896911" y="5410199"/>
            <a:ext cx="771089" cy="365125"/>
          </a:xfrm>
        </p:spPr>
        <p:txBody>
          <a:bodyPr/>
          <a:lstStyle/>
          <a:p>
            <a:fld id="{D93242C6-C8DE-46B1-82E7-C52427C43DF0}" type="slidenum">
              <a:rPr lang="en-IN" smtClean="0"/>
              <a:t>‹#›</a:t>
            </a:fld>
            <a:endParaRPr lang="en-IN"/>
          </a:p>
        </p:txBody>
      </p:sp>
    </p:spTree>
    <p:extLst>
      <p:ext uri="{BB962C8B-B14F-4D97-AF65-F5344CB8AC3E}">
        <p14:creationId xmlns:p14="http://schemas.microsoft.com/office/powerpoint/2010/main" val="1495729244"/>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A27EDD-0178-41FA-9B0C-10C162212571}" type="datetimeFigureOut">
              <a:rPr lang="en-IN" smtClean="0"/>
              <a:t>22-09-2024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93242C6-C8DE-46B1-82E7-C52427C43DF0}" type="slidenum">
              <a:rPr lang="en-IN" smtClean="0"/>
              <a:t>‹#›</a:t>
            </a:fld>
            <a:endParaRPr lang="en-IN"/>
          </a:p>
        </p:txBody>
      </p:sp>
    </p:spTree>
    <p:extLst>
      <p:ext uri="{BB962C8B-B14F-4D97-AF65-F5344CB8AC3E}">
        <p14:creationId xmlns:p14="http://schemas.microsoft.com/office/powerpoint/2010/main" val="585489083"/>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A27EDD-0178-41FA-9B0C-10C162212571}" type="datetimeFigureOut">
              <a:rPr lang="en-IN" smtClean="0"/>
              <a:t>22-09-2024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93242C6-C8DE-46B1-82E7-C52427C43DF0}" type="slidenum">
              <a:rPr lang="en-IN" smtClean="0"/>
              <a:t>‹#›</a:t>
            </a:fld>
            <a:endParaRPr lang="en-IN"/>
          </a:p>
        </p:txBody>
      </p:sp>
    </p:spTree>
    <p:extLst>
      <p:ext uri="{BB962C8B-B14F-4D97-AF65-F5344CB8AC3E}">
        <p14:creationId xmlns:p14="http://schemas.microsoft.com/office/powerpoint/2010/main" val="3663549404"/>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A27EDD-0178-41FA-9B0C-10C162212571}" type="datetimeFigureOut">
              <a:rPr lang="en-IN" smtClean="0"/>
              <a:t>22-09-2024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93242C6-C8DE-46B1-82E7-C52427C43DF0}" type="slidenum">
              <a:rPr lang="en-IN" smtClean="0"/>
              <a:t>‹#›</a:t>
            </a:fld>
            <a:endParaRPr lang="en-IN"/>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733921201"/>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A27EDD-0178-41FA-9B0C-10C162212571}" type="datetimeFigureOut">
              <a:rPr lang="en-IN" smtClean="0"/>
              <a:t>22-09-2024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93242C6-C8DE-46B1-82E7-C52427C43DF0}" type="slidenum">
              <a:rPr lang="en-IN" smtClean="0"/>
              <a:t>‹#›</a:t>
            </a:fld>
            <a:endParaRPr lang="en-IN"/>
          </a:p>
        </p:txBody>
      </p:sp>
    </p:spTree>
    <p:extLst>
      <p:ext uri="{BB962C8B-B14F-4D97-AF65-F5344CB8AC3E}">
        <p14:creationId xmlns:p14="http://schemas.microsoft.com/office/powerpoint/2010/main" val="1782641940"/>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7A27EDD-0178-41FA-9B0C-10C162212571}" type="datetimeFigureOut">
              <a:rPr lang="en-IN" smtClean="0"/>
              <a:t>22-09-2024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93242C6-C8DE-46B1-82E7-C52427C43DF0}" type="slidenum">
              <a:rPr lang="en-IN" smtClean="0"/>
              <a:t>‹#›</a:t>
            </a:fld>
            <a:endParaRPr lang="en-IN"/>
          </a:p>
        </p:txBody>
      </p:sp>
    </p:spTree>
    <p:extLst>
      <p:ext uri="{BB962C8B-B14F-4D97-AF65-F5344CB8AC3E}">
        <p14:creationId xmlns:p14="http://schemas.microsoft.com/office/powerpoint/2010/main" val="446170105"/>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7A27EDD-0178-41FA-9B0C-10C162212571}" type="datetimeFigureOut">
              <a:rPr lang="en-IN" smtClean="0"/>
              <a:t>22-09-2024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93242C6-C8DE-46B1-82E7-C52427C43DF0}" type="slidenum">
              <a:rPr lang="en-IN" smtClean="0"/>
              <a:t>‹#›</a:t>
            </a:fld>
            <a:endParaRPr lang="en-IN"/>
          </a:p>
        </p:txBody>
      </p:sp>
    </p:spTree>
    <p:extLst>
      <p:ext uri="{BB962C8B-B14F-4D97-AF65-F5344CB8AC3E}">
        <p14:creationId xmlns:p14="http://schemas.microsoft.com/office/powerpoint/2010/main" val="1941617907"/>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A27EDD-0178-41FA-9B0C-10C162212571}" type="datetimeFigureOut">
              <a:rPr lang="en-IN" smtClean="0"/>
              <a:t>22-09-2024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93242C6-C8DE-46B1-82E7-C52427C43DF0}" type="slidenum">
              <a:rPr lang="en-IN" smtClean="0"/>
              <a:t>‹#›</a:t>
            </a:fld>
            <a:endParaRPr lang="en-IN"/>
          </a:p>
        </p:txBody>
      </p:sp>
    </p:spTree>
    <p:extLst>
      <p:ext uri="{BB962C8B-B14F-4D97-AF65-F5344CB8AC3E}">
        <p14:creationId xmlns:p14="http://schemas.microsoft.com/office/powerpoint/2010/main" val="4141258227"/>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A27EDD-0178-41FA-9B0C-10C162212571}" type="datetimeFigureOut">
              <a:rPr lang="en-IN" smtClean="0"/>
              <a:t>22-09-2024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93242C6-C8DE-46B1-82E7-C52427C43DF0}" type="slidenum">
              <a:rPr lang="en-IN" smtClean="0"/>
              <a:t>‹#›</a:t>
            </a:fld>
            <a:endParaRPr lang="en-IN"/>
          </a:p>
        </p:txBody>
      </p:sp>
    </p:spTree>
    <p:extLst>
      <p:ext uri="{BB962C8B-B14F-4D97-AF65-F5344CB8AC3E}">
        <p14:creationId xmlns:p14="http://schemas.microsoft.com/office/powerpoint/2010/main" val="1551117272"/>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A27EDD-0178-41FA-9B0C-10C162212571}" type="datetimeFigureOut">
              <a:rPr lang="en-IN" smtClean="0"/>
              <a:t>22-09-2024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93242C6-C8DE-46B1-82E7-C52427C43DF0}" type="slidenum">
              <a:rPr lang="en-IN" smtClean="0"/>
              <a:t>‹#›</a:t>
            </a:fld>
            <a:endParaRPr lang="en-IN"/>
          </a:p>
        </p:txBody>
      </p:sp>
    </p:spTree>
    <p:extLst>
      <p:ext uri="{BB962C8B-B14F-4D97-AF65-F5344CB8AC3E}">
        <p14:creationId xmlns:p14="http://schemas.microsoft.com/office/powerpoint/2010/main" val="2072934647"/>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A27EDD-0178-41FA-9B0C-10C162212571}" type="datetimeFigureOut">
              <a:rPr lang="en-IN" smtClean="0"/>
              <a:t>22-09-2024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93242C6-C8DE-46B1-82E7-C52427C43DF0}" type="slidenum">
              <a:rPr lang="en-IN" smtClean="0"/>
              <a:t>‹#›</a:t>
            </a:fld>
            <a:endParaRPr lang="en-IN"/>
          </a:p>
        </p:txBody>
      </p:sp>
    </p:spTree>
    <p:extLst>
      <p:ext uri="{BB962C8B-B14F-4D97-AF65-F5344CB8AC3E}">
        <p14:creationId xmlns:p14="http://schemas.microsoft.com/office/powerpoint/2010/main" val="1940756975"/>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7A27EDD-0178-41FA-9B0C-10C162212571}" type="datetimeFigureOut">
              <a:rPr lang="en-IN" smtClean="0"/>
              <a:t>22-09-2024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93242C6-C8DE-46B1-82E7-C52427C43DF0}" type="slidenum">
              <a:rPr lang="en-IN" smtClean="0"/>
              <a:t>‹#›</a:t>
            </a:fld>
            <a:endParaRPr lang="en-IN"/>
          </a:p>
        </p:txBody>
      </p:sp>
    </p:spTree>
    <p:extLst>
      <p:ext uri="{BB962C8B-B14F-4D97-AF65-F5344CB8AC3E}">
        <p14:creationId xmlns:p14="http://schemas.microsoft.com/office/powerpoint/2010/main" val="3685581114"/>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7A27EDD-0178-41FA-9B0C-10C162212571}" type="datetimeFigureOut">
              <a:rPr lang="en-IN" smtClean="0"/>
              <a:t>22-09-2024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93242C6-C8DE-46B1-82E7-C52427C43DF0}" type="slidenum">
              <a:rPr lang="en-IN" smtClean="0"/>
              <a:t>‹#›</a:t>
            </a:fld>
            <a:endParaRPr lang="en-IN"/>
          </a:p>
        </p:txBody>
      </p:sp>
    </p:spTree>
    <p:extLst>
      <p:ext uri="{BB962C8B-B14F-4D97-AF65-F5344CB8AC3E}">
        <p14:creationId xmlns:p14="http://schemas.microsoft.com/office/powerpoint/2010/main" val="1418545"/>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7A27EDD-0178-41FA-9B0C-10C162212571}" type="datetimeFigureOut">
              <a:rPr lang="en-IN" smtClean="0"/>
              <a:t>22-09-2024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93242C6-C8DE-46B1-82E7-C52427C43DF0}" type="slidenum">
              <a:rPr lang="en-IN" smtClean="0"/>
              <a:t>‹#›</a:t>
            </a:fld>
            <a:endParaRPr lang="en-IN"/>
          </a:p>
        </p:txBody>
      </p:sp>
    </p:spTree>
    <p:extLst>
      <p:ext uri="{BB962C8B-B14F-4D97-AF65-F5344CB8AC3E}">
        <p14:creationId xmlns:p14="http://schemas.microsoft.com/office/powerpoint/2010/main" val="1328349210"/>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A27EDD-0178-41FA-9B0C-10C162212571}" type="datetimeFigureOut">
              <a:rPr lang="en-IN" smtClean="0"/>
              <a:t>22-09-2024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93242C6-C8DE-46B1-82E7-C52427C43DF0}" type="slidenum">
              <a:rPr lang="en-IN" smtClean="0"/>
              <a:t>‹#›</a:t>
            </a:fld>
            <a:endParaRPr lang="en-IN"/>
          </a:p>
        </p:txBody>
      </p:sp>
    </p:spTree>
    <p:extLst>
      <p:ext uri="{BB962C8B-B14F-4D97-AF65-F5344CB8AC3E}">
        <p14:creationId xmlns:p14="http://schemas.microsoft.com/office/powerpoint/2010/main" val="1708847752"/>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A27EDD-0178-41FA-9B0C-10C162212571}" type="datetimeFigureOut">
              <a:rPr lang="en-IN" smtClean="0"/>
              <a:t>22-09-2024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93242C6-C8DE-46B1-82E7-C52427C43DF0}" type="slidenum">
              <a:rPr lang="en-IN" smtClean="0"/>
              <a:t>‹#›</a:t>
            </a:fld>
            <a:endParaRPr lang="en-IN"/>
          </a:p>
        </p:txBody>
      </p:sp>
    </p:spTree>
    <p:extLst>
      <p:ext uri="{BB962C8B-B14F-4D97-AF65-F5344CB8AC3E}">
        <p14:creationId xmlns:p14="http://schemas.microsoft.com/office/powerpoint/2010/main" val="1841889365"/>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A27EDD-0178-41FA-9B0C-10C162212571}" type="datetimeFigureOut">
              <a:rPr lang="en-IN" smtClean="0"/>
              <a:t>22-09-2024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93242C6-C8DE-46B1-82E7-C52427C43DF0}" type="slidenum">
              <a:rPr lang="en-IN" smtClean="0"/>
              <a:t>‹#›</a:t>
            </a:fld>
            <a:endParaRPr lang="en-IN"/>
          </a:p>
        </p:txBody>
      </p:sp>
    </p:spTree>
    <p:extLst>
      <p:ext uri="{BB962C8B-B14F-4D97-AF65-F5344CB8AC3E}">
        <p14:creationId xmlns:p14="http://schemas.microsoft.com/office/powerpoint/2010/main" val="861039038"/>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7A27EDD-0178-41FA-9B0C-10C162212571}" type="datetimeFigureOut">
              <a:rPr lang="en-IN" smtClean="0"/>
              <a:t>22-09-2024</a:t>
            </a:fld>
            <a:endParaRPr lang="en-IN"/>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93242C6-C8DE-46B1-82E7-C52427C43DF0}" type="slidenum">
              <a:rPr lang="en-IN" smtClean="0"/>
              <a:t>‹#›</a:t>
            </a:fld>
            <a:endParaRPr lang="en-IN"/>
          </a:p>
        </p:txBody>
      </p:sp>
    </p:spTree>
    <p:extLst>
      <p:ext uri="{BB962C8B-B14F-4D97-AF65-F5344CB8AC3E}">
        <p14:creationId xmlns:p14="http://schemas.microsoft.com/office/powerpoint/2010/main" val="280548737"/>
      </p:ext>
    </p:extLst>
  </p:cSld>
  <p:clrMap bg1="dk1" tx1="lt1" bg2="dk2" tx2="lt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 id="2147483779" r:id="rId17"/>
  </p:sldLayoutIdLst>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61C9D-62BE-7A2B-E145-8D44176B3C6B}"/>
              </a:ext>
            </a:extLst>
          </p:cNvPr>
          <p:cNvSpPr>
            <a:spLocks noGrp="1"/>
          </p:cNvSpPr>
          <p:nvPr>
            <p:ph type="title"/>
          </p:nvPr>
        </p:nvSpPr>
        <p:spPr>
          <a:xfrm>
            <a:off x="3295650" y="1875818"/>
            <a:ext cx="7913686" cy="1478570"/>
          </a:xfrm>
        </p:spPr>
        <p:txBody>
          <a:bodyPr>
            <a:normAutofit/>
          </a:bodyPr>
          <a:lstStyle/>
          <a:p>
            <a:r>
              <a:rPr lang="en-IN" sz="4400" b="1" i="1" u="sng" dirty="0">
                <a:latin typeface="Bookman Old Style" panose="02050604050505020204" pitchFamily="18" charset="0"/>
              </a:rPr>
              <a:t>Power Bi Capstone Project</a:t>
            </a:r>
          </a:p>
        </p:txBody>
      </p:sp>
      <p:pic>
        <p:nvPicPr>
          <p:cNvPr id="4" name="Picture 3">
            <a:extLst>
              <a:ext uri="{FF2B5EF4-FFF2-40B4-BE49-F238E27FC236}">
                <a16:creationId xmlns:a16="http://schemas.microsoft.com/office/drawing/2014/main" id="{9655B466-9F86-A0C6-665C-4081DC7753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2664" y="1085850"/>
            <a:ext cx="2008185" cy="3419475"/>
          </a:xfrm>
          <a:prstGeom prst="rect">
            <a:avLst/>
          </a:prstGeom>
        </p:spPr>
      </p:pic>
    </p:spTree>
    <p:extLst>
      <p:ext uri="{BB962C8B-B14F-4D97-AF65-F5344CB8AC3E}">
        <p14:creationId xmlns:p14="http://schemas.microsoft.com/office/powerpoint/2010/main" val="1725755876"/>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1000" fill="hold"/>
                                        <p:tgtEl>
                                          <p:spTgt spid="2"/>
                                        </p:tgtEl>
                                        <p:attrNameLst>
                                          <p:attrName>ppt_w</p:attrName>
                                        </p:attrNameLst>
                                      </p:cBhvr>
                                      <p:tavLst>
                                        <p:tav tm="0">
                                          <p:val>
                                            <p:fltVal val="0"/>
                                          </p:val>
                                        </p:tav>
                                        <p:tav tm="100000">
                                          <p:val>
                                            <p:strVal val="#ppt_w"/>
                                          </p:val>
                                        </p:tav>
                                      </p:tavLst>
                                    </p:anim>
                                    <p:anim calcmode="lin" valueType="num">
                                      <p:cBhvr>
                                        <p:cTn id="13" dur="1000" fill="hold"/>
                                        <p:tgtEl>
                                          <p:spTgt spid="2"/>
                                        </p:tgtEl>
                                        <p:attrNameLst>
                                          <p:attrName>ppt_h</p:attrName>
                                        </p:attrNameLst>
                                      </p:cBhvr>
                                      <p:tavLst>
                                        <p:tav tm="0">
                                          <p:val>
                                            <p:fltVal val="0"/>
                                          </p:val>
                                        </p:tav>
                                        <p:tav tm="100000">
                                          <p:val>
                                            <p:strVal val="#ppt_h"/>
                                          </p:val>
                                        </p:tav>
                                      </p:tavLst>
                                    </p:anim>
                                    <p:anim calcmode="lin" valueType="num">
                                      <p:cBhvr>
                                        <p:cTn id="14" dur="1000" fill="hold"/>
                                        <p:tgtEl>
                                          <p:spTgt spid="2"/>
                                        </p:tgtEl>
                                        <p:attrNameLst>
                                          <p:attrName>style.rotation</p:attrName>
                                        </p:attrNameLst>
                                      </p:cBhvr>
                                      <p:tavLst>
                                        <p:tav tm="0">
                                          <p:val>
                                            <p:fltVal val="90"/>
                                          </p:val>
                                        </p:tav>
                                        <p:tav tm="100000">
                                          <p:val>
                                            <p:fltVal val="0"/>
                                          </p:val>
                                        </p:tav>
                                      </p:tavLst>
                                    </p:anim>
                                    <p:animEffect transition="in" filter="fade">
                                      <p:cBhvr>
                                        <p:cTn id="15"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8DB3B-42A2-914D-E015-736ECA683B80}"/>
              </a:ext>
            </a:extLst>
          </p:cNvPr>
          <p:cNvSpPr>
            <a:spLocks noGrp="1"/>
          </p:cNvSpPr>
          <p:nvPr>
            <p:ph type="title"/>
          </p:nvPr>
        </p:nvSpPr>
        <p:spPr>
          <a:xfrm>
            <a:off x="1139914" y="133350"/>
            <a:ext cx="9905955" cy="485775"/>
          </a:xfrm>
        </p:spPr>
        <p:txBody>
          <a:bodyPr>
            <a:normAutofit fontScale="90000"/>
          </a:bodyPr>
          <a:lstStyle/>
          <a:p>
            <a:pPr algn="ctr"/>
            <a:r>
              <a:rPr lang="en-IN" sz="3200" b="1" i="1" u="sng" strike="noStrike" baseline="0" dirty="0">
                <a:latin typeface="Times New Roman" panose="02020603050405020304" pitchFamily="18" charset="0"/>
                <a:cs typeface="Times New Roman" panose="02020603050405020304" pitchFamily="18" charset="0"/>
              </a:rPr>
              <a:t>Column</a:t>
            </a:r>
            <a:r>
              <a:rPr lang="en-IN" sz="3200" b="1" i="0" u="sng" strike="noStrike" baseline="0" dirty="0">
                <a:latin typeface="Times New Roman" panose="02020603050405020304" pitchFamily="18" charset="0"/>
                <a:cs typeface="Times New Roman" panose="02020603050405020304" pitchFamily="18" charset="0"/>
              </a:rPr>
              <a:t> Transformation</a:t>
            </a:r>
            <a:endParaRPr lang="en-IN" sz="3200" u="sng"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A5844F63-676F-FF97-F2DF-72851C6F1416}"/>
              </a:ext>
            </a:extLst>
          </p:cNvPr>
          <p:cNvSpPr>
            <a:spLocks noGrp="1"/>
          </p:cNvSpPr>
          <p:nvPr>
            <p:ph type="body" sz="half" idx="2"/>
          </p:nvPr>
        </p:nvSpPr>
        <p:spPr>
          <a:xfrm>
            <a:off x="1806664" y="742950"/>
            <a:ext cx="9904459" cy="485775"/>
          </a:xfrm>
        </p:spPr>
        <p:txBody>
          <a:bodyPr>
            <a:normAutofit/>
          </a:bodyPr>
          <a:lstStyle/>
          <a:p>
            <a:r>
              <a:rPr lang="en-US" sz="2000" b="0" i="0" u="none" strike="noStrike" baseline="0" dirty="0">
                <a:latin typeface="Calibri" panose="020F0502020204030204" pitchFamily="34" charset="0"/>
              </a:rPr>
              <a:t>Change the data type of the </a:t>
            </a:r>
            <a:r>
              <a:rPr lang="en-US" sz="2000" b="0" i="1" u="none" strike="noStrike" baseline="0" dirty="0">
                <a:latin typeface="Calibri-Italic"/>
              </a:rPr>
              <a:t>'</a:t>
            </a:r>
            <a:r>
              <a:rPr lang="en-US" sz="2000" b="0" i="1" u="none" strike="noStrike" baseline="0" dirty="0" err="1">
                <a:latin typeface="Calibri-Italic"/>
              </a:rPr>
              <a:t>total_pymnt</a:t>
            </a:r>
            <a:r>
              <a:rPr lang="en-US" sz="2000" b="0" i="1" u="none" strike="noStrike" baseline="0" dirty="0">
                <a:latin typeface="Calibri-Italic"/>
              </a:rPr>
              <a:t>' </a:t>
            </a:r>
            <a:r>
              <a:rPr lang="en-US" sz="2000" b="0" i="0" u="none" strike="noStrike" baseline="0" dirty="0">
                <a:latin typeface="Calibri" panose="020F0502020204030204" pitchFamily="34" charset="0"/>
              </a:rPr>
              <a:t>column to 'Fixed decimal number'.</a:t>
            </a:r>
            <a:endParaRPr lang="en-IN" sz="2000" dirty="0"/>
          </a:p>
        </p:txBody>
      </p:sp>
      <p:sp>
        <p:nvSpPr>
          <p:cNvPr id="4" name="Arrow: Right 3">
            <a:extLst>
              <a:ext uri="{FF2B5EF4-FFF2-40B4-BE49-F238E27FC236}">
                <a16:creationId xmlns:a16="http://schemas.microsoft.com/office/drawing/2014/main" id="{80C8C5D8-699A-E3D5-409C-D60F1226DB38}"/>
              </a:ext>
            </a:extLst>
          </p:cNvPr>
          <p:cNvSpPr/>
          <p:nvPr/>
        </p:nvSpPr>
        <p:spPr>
          <a:xfrm>
            <a:off x="1343025" y="923925"/>
            <a:ext cx="463639" cy="238125"/>
          </a:xfrm>
          <a:prstGeom prst="righ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161A49D7-F3EA-8DAE-2075-61250B6217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0876" y="1466850"/>
            <a:ext cx="11230247" cy="5191126"/>
          </a:xfrm>
          <a:prstGeom prst="rect">
            <a:avLst/>
          </a:prstGeom>
        </p:spPr>
      </p:pic>
    </p:spTree>
    <p:extLst>
      <p:ext uri="{BB962C8B-B14F-4D97-AF65-F5344CB8AC3E}">
        <p14:creationId xmlns:p14="http://schemas.microsoft.com/office/powerpoint/2010/main" val="2964789691"/>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20"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wedge">
                                      <p:cBhvr>
                                        <p:cTn id="14" dur="20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55"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p:cTn id="19" dur="1000" fill="hold"/>
                                        <p:tgtEl>
                                          <p:spTgt spid="2"/>
                                        </p:tgtEl>
                                        <p:attrNameLst>
                                          <p:attrName>ppt_w</p:attrName>
                                        </p:attrNameLst>
                                      </p:cBhvr>
                                      <p:tavLst>
                                        <p:tav tm="0">
                                          <p:val>
                                            <p:strVal val="#ppt_w*0.70"/>
                                          </p:val>
                                        </p:tav>
                                        <p:tav tm="100000">
                                          <p:val>
                                            <p:strVal val="#ppt_w"/>
                                          </p:val>
                                        </p:tav>
                                      </p:tavLst>
                                    </p:anim>
                                    <p:anim calcmode="lin" valueType="num">
                                      <p:cBhvr>
                                        <p:cTn id="20" dur="1000" fill="hold"/>
                                        <p:tgtEl>
                                          <p:spTgt spid="2"/>
                                        </p:tgtEl>
                                        <p:attrNameLst>
                                          <p:attrName>ppt_h</p:attrName>
                                        </p:attrNameLst>
                                      </p:cBhvr>
                                      <p:tavLst>
                                        <p:tav tm="0">
                                          <p:val>
                                            <p:strVal val="#ppt_h"/>
                                          </p:val>
                                        </p:tav>
                                        <p:tav tm="100000">
                                          <p:val>
                                            <p:strVal val="#ppt_h"/>
                                          </p:val>
                                        </p:tav>
                                      </p:tavLst>
                                    </p:anim>
                                    <p:animEffect transition="in" filter="fade">
                                      <p:cBhvr>
                                        <p:cTn id="21"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A5B457A-5C6C-FA63-8782-BFBE51FFF0F0}"/>
              </a:ext>
            </a:extLst>
          </p:cNvPr>
          <p:cNvSpPr>
            <a:spLocks noGrp="1"/>
          </p:cNvSpPr>
          <p:nvPr>
            <p:ph type="body" sz="half" idx="2"/>
          </p:nvPr>
        </p:nvSpPr>
        <p:spPr>
          <a:xfrm>
            <a:off x="1829547" y="133280"/>
            <a:ext cx="9904505" cy="438220"/>
          </a:xfrm>
        </p:spPr>
        <p:txBody>
          <a:bodyPr>
            <a:noAutofit/>
          </a:bodyPr>
          <a:lstStyle/>
          <a:p>
            <a:r>
              <a:rPr lang="en-US" sz="2400" b="0" i="0" u="none" strike="noStrike" baseline="0" dirty="0">
                <a:latin typeface="Calibri" panose="020F0502020204030204" pitchFamily="34" charset="0"/>
                <a:ea typeface="Calibri" panose="020F0502020204030204" pitchFamily="34" charset="0"/>
                <a:cs typeface="Calibri" panose="020F0502020204030204" pitchFamily="34" charset="0"/>
              </a:rPr>
              <a:t>Round off the numbers in the </a:t>
            </a:r>
            <a:r>
              <a:rPr lang="en-US" sz="2400" b="0" i="1" u="none" strike="noStrike" baseline="0" dirty="0">
                <a:latin typeface="Calibri" panose="020F0502020204030204" pitchFamily="34" charset="0"/>
                <a:ea typeface="Calibri" panose="020F0502020204030204" pitchFamily="34" charset="0"/>
                <a:cs typeface="Calibri" panose="020F0502020204030204" pitchFamily="34" charset="0"/>
              </a:rPr>
              <a:t>'</a:t>
            </a:r>
            <a:r>
              <a:rPr lang="en-US" sz="2400" b="0" i="1" u="none" strike="noStrike" baseline="0" dirty="0" err="1">
                <a:latin typeface="Calibri" panose="020F0502020204030204" pitchFamily="34" charset="0"/>
                <a:ea typeface="Calibri" panose="020F0502020204030204" pitchFamily="34" charset="0"/>
                <a:cs typeface="Calibri" panose="020F0502020204030204" pitchFamily="34" charset="0"/>
              </a:rPr>
              <a:t>funded_amnt</a:t>
            </a:r>
            <a:r>
              <a:rPr lang="en-US" sz="2400" b="0" i="1" u="none" strike="noStrike" baseline="0" dirty="0">
                <a:latin typeface="Calibri" panose="020F0502020204030204" pitchFamily="34" charset="0"/>
                <a:ea typeface="Calibri" panose="020F0502020204030204" pitchFamily="34" charset="0"/>
                <a:cs typeface="Calibri" panose="020F0502020204030204" pitchFamily="34" charset="0"/>
              </a:rPr>
              <a:t>' </a:t>
            </a:r>
            <a:r>
              <a:rPr lang="en-US" sz="2400" b="0" i="0" u="none" strike="noStrike" baseline="0" dirty="0">
                <a:latin typeface="Calibri" panose="020F0502020204030204" pitchFamily="34" charset="0"/>
                <a:ea typeface="Calibri" panose="020F0502020204030204" pitchFamily="34" charset="0"/>
                <a:cs typeface="Calibri" panose="020F0502020204030204" pitchFamily="34" charset="0"/>
              </a:rPr>
              <a:t>column to 2 decimal places.</a:t>
            </a:r>
            <a:endParaRPr lang="en-IN" sz="2400" dirty="0">
              <a:latin typeface="Calibri" panose="020F0502020204030204" pitchFamily="34" charset="0"/>
              <a:ea typeface="Calibri" panose="020F0502020204030204" pitchFamily="34" charset="0"/>
              <a:cs typeface="Calibri" panose="020F0502020204030204" pitchFamily="34" charset="0"/>
            </a:endParaRPr>
          </a:p>
        </p:txBody>
      </p:sp>
      <p:sp>
        <p:nvSpPr>
          <p:cNvPr id="4" name="Arrow: Right 3">
            <a:extLst>
              <a:ext uri="{FF2B5EF4-FFF2-40B4-BE49-F238E27FC236}">
                <a16:creationId xmlns:a16="http://schemas.microsoft.com/office/drawing/2014/main" id="{1CD51886-D06E-C941-8A38-F00A8ABE0E0C}"/>
              </a:ext>
            </a:extLst>
          </p:cNvPr>
          <p:cNvSpPr/>
          <p:nvPr/>
        </p:nvSpPr>
        <p:spPr>
          <a:xfrm>
            <a:off x="1381872" y="304800"/>
            <a:ext cx="447675" cy="266700"/>
          </a:xfrm>
          <a:prstGeom prst="righ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F62A8002-4F13-3D57-4D94-0A7B46D701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0525" y="857250"/>
            <a:ext cx="11343528" cy="5695950"/>
          </a:xfrm>
          <a:prstGeom prst="rect">
            <a:avLst/>
          </a:prstGeom>
        </p:spPr>
      </p:pic>
    </p:spTree>
    <p:extLst>
      <p:ext uri="{BB962C8B-B14F-4D97-AF65-F5344CB8AC3E}">
        <p14:creationId xmlns:p14="http://schemas.microsoft.com/office/powerpoint/2010/main" val="3325507963"/>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edg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FF1B1-9F96-1886-74DD-1072C419798B}"/>
              </a:ext>
            </a:extLst>
          </p:cNvPr>
          <p:cNvSpPr>
            <a:spLocks noGrp="1"/>
          </p:cNvSpPr>
          <p:nvPr>
            <p:ph type="title"/>
          </p:nvPr>
        </p:nvSpPr>
        <p:spPr>
          <a:xfrm>
            <a:off x="1141413" y="171450"/>
            <a:ext cx="9905998" cy="685800"/>
          </a:xfrm>
        </p:spPr>
        <p:txBody>
          <a:bodyPr>
            <a:normAutofit/>
          </a:bodyPr>
          <a:lstStyle/>
          <a:p>
            <a:pPr algn="ctr"/>
            <a:r>
              <a:rPr lang="en-IN" b="1" i="1" u="sng" strike="noStrike" baseline="0" dirty="0">
                <a:latin typeface="Times New Roman" panose="02020603050405020304" pitchFamily="18" charset="0"/>
                <a:cs typeface="Times New Roman" panose="02020603050405020304" pitchFamily="18" charset="0"/>
              </a:rPr>
              <a:t>Column</a:t>
            </a:r>
            <a:r>
              <a:rPr lang="en-IN" b="1" i="0" u="sng" strike="noStrike" baseline="0" dirty="0">
                <a:latin typeface="Times New Roman" panose="02020603050405020304" pitchFamily="18" charset="0"/>
                <a:cs typeface="Times New Roman" panose="02020603050405020304" pitchFamily="18" charset="0"/>
              </a:rPr>
              <a:t> Renaming</a:t>
            </a:r>
            <a:endParaRPr lang="en-IN"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83F2A7B-F5E4-652E-35E3-8EB19288968F}"/>
              </a:ext>
            </a:extLst>
          </p:cNvPr>
          <p:cNvSpPr>
            <a:spLocks noGrp="1"/>
          </p:cNvSpPr>
          <p:nvPr>
            <p:ph idx="1"/>
          </p:nvPr>
        </p:nvSpPr>
        <p:spPr>
          <a:xfrm>
            <a:off x="1655762" y="857250"/>
            <a:ext cx="9905999" cy="512763"/>
          </a:xfrm>
        </p:spPr>
        <p:txBody>
          <a:bodyPr/>
          <a:lstStyle/>
          <a:p>
            <a:pPr marL="0" indent="0">
              <a:buNone/>
            </a:pPr>
            <a:r>
              <a:rPr lang="en-US" sz="1800" b="0" i="0" u="none" strike="noStrike" baseline="0" dirty="0">
                <a:latin typeface="Calibri" panose="020F0502020204030204" pitchFamily="34" charset="0"/>
              </a:rPr>
              <a:t>   </a:t>
            </a:r>
            <a:r>
              <a:rPr lang="en-US" b="0" i="0" u="none" strike="noStrike" baseline="0" dirty="0">
                <a:latin typeface="Calibri" panose="020F0502020204030204" pitchFamily="34" charset="0"/>
              </a:rPr>
              <a:t>Rename the column </a:t>
            </a:r>
            <a:r>
              <a:rPr lang="en-US" b="0" i="1" u="none" strike="noStrike" baseline="0" dirty="0">
                <a:latin typeface="Calibri-Italic"/>
              </a:rPr>
              <a:t>'</a:t>
            </a:r>
            <a:r>
              <a:rPr lang="en-US" b="0" i="1" u="none" strike="noStrike" baseline="0" dirty="0" err="1">
                <a:latin typeface="Calibri-Italic"/>
              </a:rPr>
              <a:t>issue_d</a:t>
            </a:r>
            <a:r>
              <a:rPr lang="en-US" b="0" i="1" u="none" strike="noStrike" baseline="0" dirty="0">
                <a:latin typeface="Calibri-Italic"/>
              </a:rPr>
              <a:t>' </a:t>
            </a:r>
            <a:r>
              <a:rPr lang="en-US" b="0" i="0" u="none" strike="noStrike" baseline="0" dirty="0">
                <a:latin typeface="Calibri" panose="020F0502020204030204" pitchFamily="34" charset="0"/>
              </a:rPr>
              <a:t>to </a:t>
            </a:r>
            <a:r>
              <a:rPr lang="en-US" b="0" i="1" u="none" strike="noStrike" baseline="0" dirty="0">
                <a:latin typeface="Calibri-Italic"/>
              </a:rPr>
              <a:t>'</a:t>
            </a:r>
            <a:r>
              <a:rPr lang="en-US" b="0" i="1" u="none" strike="noStrike" baseline="0" dirty="0" err="1">
                <a:latin typeface="Calibri-Italic"/>
              </a:rPr>
              <a:t>issue_date</a:t>
            </a:r>
            <a:r>
              <a:rPr lang="en-US" b="0" i="1" u="none" strike="noStrike" baseline="0" dirty="0">
                <a:latin typeface="Calibri-Italic"/>
              </a:rPr>
              <a:t>'</a:t>
            </a:r>
            <a:r>
              <a:rPr lang="en-US" b="0" i="0" u="none" strike="noStrike" baseline="0" dirty="0">
                <a:latin typeface="Calibri" panose="020F0502020204030204" pitchFamily="34" charset="0"/>
              </a:rPr>
              <a:t>.</a:t>
            </a:r>
            <a:endParaRPr lang="en-IN" dirty="0"/>
          </a:p>
        </p:txBody>
      </p:sp>
      <p:sp>
        <p:nvSpPr>
          <p:cNvPr id="4" name="Arrow: Right 3">
            <a:extLst>
              <a:ext uri="{FF2B5EF4-FFF2-40B4-BE49-F238E27FC236}">
                <a16:creationId xmlns:a16="http://schemas.microsoft.com/office/drawing/2014/main" id="{3E8A11FC-5C77-FCDD-8CC2-ED0598CBE0B9}"/>
              </a:ext>
            </a:extLst>
          </p:cNvPr>
          <p:cNvSpPr/>
          <p:nvPr/>
        </p:nvSpPr>
        <p:spPr>
          <a:xfrm>
            <a:off x="1352550" y="1045369"/>
            <a:ext cx="417512" cy="266700"/>
          </a:xfrm>
          <a:prstGeom prst="righ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IN" dirty="0"/>
          </a:p>
        </p:txBody>
      </p:sp>
      <p:pic>
        <p:nvPicPr>
          <p:cNvPr id="6" name="Picture 5">
            <a:extLst>
              <a:ext uri="{FF2B5EF4-FFF2-40B4-BE49-F238E27FC236}">
                <a16:creationId xmlns:a16="http://schemas.microsoft.com/office/drawing/2014/main" id="{524DE6EB-ACAA-8552-1697-1E5D2EC081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8150" y="1500187"/>
            <a:ext cx="11306175" cy="5172789"/>
          </a:xfrm>
          <a:prstGeom prst="rect">
            <a:avLst/>
          </a:prstGeom>
        </p:spPr>
      </p:pic>
    </p:spTree>
    <p:extLst>
      <p:ext uri="{BB962C8B-B14F-4D97-AF65-F5344CB8AC3E}">
        <p14:creationId xmlns:p14="http://schemas.microsoft.com/office/powerpoint/2010/main" val="1059265203"/>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 presetClass="entr" presetSubtype="1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checkerboard(across)">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55"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p:cTn id="19" dur="1000" fill="hold"/>
                                        <p:tgtEl>
                                          <p:spTgt spid="2"/>
                                        </p:tgtEl>
                                        <p:attrNameLst>
                                          <p:attrName>ppt_w</p:attrName>
                                        </p:attrNameLst>
                                      </p:cBhvr>
                                      <p:tavLst>
                                        <p:tav tm="0">
                                          <p:val>
                                            <p:strVal val="#ppt_w*0.70"/>
                                          </p:val>
                                        </p:tav>
                                        <p:tav tm="100000">
                                          <p:val>
                                            <p:strVal val="#ppt_w"/>
                                          </p:val>
                                        </p:tav>
                                      </p:tavLst>
                                    </p:anim>
                                    <p:anim calcmode="lin" valueType="num">
                                      <p:cBhvr>
                                        <p:cTn id="20" dur="1000" fill="hold"/>
                                        <p:tgtEl>
                                          <p:spTgt spid="2"/>
                                        </p:tgtEl>
                                        <p:attrNameLst>
                                          <p:attrName>ppt_h</p:attrName>
                                        </p:attrNameLst>
                                      </p:cBhvr>
                                      <p:tavLst>
                                        <p:tav tm="0">
                                          <p:val>
                                            <p:strVal val="#ppt_h"/>
                                          </p:val>
                                        </p:tav>
                                        <p:tav tm="100000">
                                          <p:val>
                                            <p:strVal val="#ppt_h"/>
                                          </p:val>
                                        </p:tav>
                                      </p:tavLst>
                                    </p:anim>
                                    <p:animEffect transition="in" filter="fade">
                                      <p:cBhvr>
                                        <p:cTn id="21"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F8F3D34-7666-E5EC-39F1-D8AED7C5AD04}"/>
              </a:ext>
            </a:extLst>
          </p:cNvPr>
          <p:cNvSpPr>
            <a:spLocks noGrp="1"/>
          </p:cNvSpPr>
          <p:nvPr>
            <p:ph type="body" sz="half" idx="2"/>
          </p:nvPr>
        </p:nvSpPr>
        <p:spPr>
          <a:xfrm>
            <a:off x="2381997" y="180905"/>
            <a:ext cx="9904505" cy="542995"/>
          </a:xfrm>
        </p:spPr>
        <p:txBody>
          <a:bodyPr>
            <a:normAutofit/>
          </a:bodyPr>
          <a:lstStyle/>
          <a:p>
            <a:r>
              <a:rPr lang="en-US" sz="2400" b="0" i="0" u="none" strike="noStrike" baseline="0" dirty="0">
                <a:latin typeface="Calibri" panose="020F0502020204030204" pitchFamily="34" charset="0"/>
                <a:ea typeface="Calibri" panose="020F0502020204030204" pitchFamily="34" charset="0"/>
                <a:cs typeface="Calibri" panose="020F0502020204030204" pitchFamily="34" charset="0"/>
              </a:rPr>
              <a:t>Rename the column </a:t>
            </a:r>
            <a:r>
              <a:rPr lang="en-US" sz="2400" b="0" i="1" u="none" strike="noStrike" baseline="0" dirty="0">
                <a:latin typeface="Calibri" panose="020F0502020204030204" pitchFamily="34" charset="0"/>
                <a:ea typeface="Calibri" panose="020F0502020204030204" pitchFamily="34" charset="0"/>
                <a:cs typeface="Calibri" panose="020F0502020204030204" pitchFamily="34" charset="0"/>
              </a:rPr>
              <a:t>'</a:t>
            </a:r>
            <a:r>
              <a:rPr lang="en-US" sz="2400" b="0" i="1" u="none" strike="noStrike" baseline="0" dirty="0" err="1">
                <a:latin typeface="Calibri" panose="020F0502020204030204" pitchFamily="34" charset="0"/>
                <a:ea typeface="Calibri" panose="020F0502020204030204" pitchFamily="34" charset="0"/>
                <a:cs typeface="Calibri" panose="020F0502020204030204" pitchFamily="34" charset="0"/>
              </a:rPr>
              <a:t>last_pymnt_d</a:t>
            </a:r>
            <a:r>
              <a:rPr lang="en-US" sz="2400" b="0" i="1" u="none" strike="noStrike" baseline="0" dirty="0">
                <a:latin typeface="Calibri" panose="020F0502020204030204" pitchFamily="34" charset="0"/>
                <a:ea typeface="Calibri" panose="020F0502020204030204" pitchFamily="34" charset="0"/>
                <a:cs typeface="Calibri" panose="020F0502020204030204" pitchFamily="34" charset="0"/>
              </a:rPr>
              <a:t>' </a:t>
            </a:r>
            <a:r>
              <a:rPr lang="en-US" sz="2400" b="0" i="0" u="none" strike="noStrike" baseline="0" dirty="0">
                <a:latin typeface="Calibri" panose="020F0502020204030204" pitchFamily="34" charset="0"/>
                <a:ea typeface="Calibri" panose="020F0502020204030204" pitchFamily="34" charset="0"/>
                <a:cs typeface="Calibri" panose="020F0502020204030204" pitchFamily="34" charset="0"/>
              </a:rPr>
              <a:t>to </a:t>
            </a:r>
            <a:r>
              <a:rPr lang="en-US" sz="2400" b="0" i="1" u="none" strike="noStrike" baseline="0" dirty="0">
                <a:latin typeface="Calibri" panose="020F0502020204030204" pitchFamily="34" charset="0"/>
                <a:ea typeface="Calibri" panose="020F0502020204030204" pitchFamily="34" charset="0"/>
                <a:cs typeface="Calibri" panose="020F0502020204030204" pitchFamily="34" charset="0"/>
              </a:rPr>
              <a:t>'</a:t>
            </a:r>
            <a:r>
              <a:rPr lang="en-US" sz="2400" b="0" i="1" u="none" strike="noStrike" baseline="0" dirty="0" err="1">
                <a:latin typeface="Calibri" panose="020F0502020204030204" pitchFamily="34" charset="0"/>
                <a:ea typeface="Calibri" panose="020F0502020204030204" pitchFamily="34" charset="0"/>
                <a:cs typeface="Calibri" panose="020F0502020204030204" pitchFamily="34" charset="0"/>
              </a:rPr>
              <a:t>last_pymnt_date</a:t>
            </a:r>
            <a:r>
              <a:rPr lang="en-US" sz="2400" b="0" i="1" u="none" strike="noStrike" baseline="0" dirty="0">
                <a:latin typeface="Calibri" panose="020F0502020204030204" pitchFamily="34" charset="0"/>
                <a:ea typeface="Calibri" panose="020F0502020204030204" pitchFamily="34" charset="0"/>
                <a:cs typeface="Calibri" panose="020F0502020204030204" pitchFamily="34" charset="0"/>
              </a:rPr>
              <a:t>'</a:t>
            </a:r>
            <a:r>
              <a:rPr lang="en-US" sz="2400" b="0" i="0" u="none" strike="noStrike" baseline="0" dirty="0">
                <a:latin typeface="Calibri" panose="020F0502020204030204" pitchFamily="34" charset="0"/>
                <a:ea typeface="Calibri" panose="020F0502020204030204" pitchFamily="34" charset="0"/>
                <a:cs typeface="Calibri" panose="020F0502020204030204" pitchFamily="34" charset="0"/>
              </a:rPr>
              <a:t>.</a:t>
            </a:r>
            <a:endParaRPr lang="en-IN" sz="2400" dirty="0">
              <a:latin typeface="Calibri" panose="020F0502020204030204" pitchFamily="34" charset="0"/>
              <a:ea typeface="Calibri" panose="020F0502020204030204" pitchFamily="34" charset="0"/>
              <a:cs typeface="Calibri" panose="020F0502020204030204" pitchFamily="34" charset="0"/>
            </a:endParaRPr>
          </a:p>
        </p:txBody>
      </p:sp>
      <p:sp>
        <p:nvSpPr>
          <p:cNvPr id="4" name="Arrow: Right 3">
            <a:extLst>
              <a:ext uri="{FF2B5EF4-FFF2-40B4-BE49-F238E27FC236}">
                <a16:creationId xmlns:a16="http://schemas.microsoft.com/office/drawing/2014/main" id="{936D249A-0FF2-79AD-E1ED-737506381AAA}"/>
              </a:ext>
            </a:extLst>
          </p:cNvPr>
          <p:cNvSpPr/>
          <p:nvPr/>
        </p:nvSpPr>
        <p:spPr>
          <a:xfrm>
            <a:off x="1934322" y="314289"/>
            <a:ext cx="447675" cy="276225"/>
          </a:xfrm>
          <a:prstGeom prst="righ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IN" dirty="0"/>
          </a:p>
        </p:txBody>
      </p:sp>
      <p:pic>
        <p:nvPicPr>
          <p:cNvPr id="6" name="Picture 5">
            <a:extLst>
              <a:ext uri="{FF2B5EF4-FFF2-40B4-BE49-F238E27FC236}">
                <a16:creationId xmlns:a16="http://schemas.microsoft.com/office/drawing/2014/main" id="{D70D13C3-3B08-ED7E-E1EE-4FA0AA1AF4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5275" y="857284"/>
            <a:ext cx="11630026" cy="5686428"/>
          </a:xfrm>
          <a:prstGeom prst="rect">
            <a:avLst/>
          </a:prstGeom>
        </p:spPr>
      </p:pic>
    </p:spTree>
    <p:extLst>
      <p:ext uri="{BB962C8B-B14F-4D97-AF65-F5344CB8AC3E}">
        <p14:creationId xmlns:p14="http://schemas.microsoft.com/office/powerpoint/2010/main" val="1404765567"/>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heckerboard(across)">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741A0-4881-C7D8-C412-AFC1E0A40BE4}"/>
              </a:ext>
            </a:extLst>
          </p:cNvPr>
          <p:cNvSpPr>
            <a:spLocks noGrp="1"/>
          </p:cNvSpPr>
          <p:nvPr>
            <p:ph type="title"/>
          </p:nvPr>
        </p:nvSpPr>
        <p:spPr>
          <a:xfrm>
            <a:off x="1443036" y="123825"/>
            <a:ext cx="9302752" cy="695326"/>
          </a:xfrm>
        </p:spPr>
        <p:txBody>
          <a:bodyPr>
            <a:normAutofit/>
          </a:bodyPr>
          <a:lstStyle/>
          <a:p>
            <a:pPr algn="ctr"/>
            <a:r>
              <a:rPr lang="en-IN" b="1" i="1" u="sng" strike="noStrike" baseline="0" dirty="0">
                <a:latin typeface="Times New Roman" panose="02020603050405020304" pitchFamily="18" charset="0"/>
                <a:cs typeface="Times New Roman" panose="02020603050405020304" pitchFamily="18" charset="0"/>
              </a:rPr>
              <a:t>Creating New Columns</a:t>
            </a:r>
            <a:endParaRPr lang="en-IN" i="1" u="sng"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36E07BA8-BE6A-9F35-F275-16AC7FE885DC}"/>
              </a:ext>
            </a:extLst>
          </p:cNvPr>
          <p:cNvSpPr>
            <a:spLocks noGrp="1"/>
          </p:cNvSpPr>
          <p:nvPr>
            <p:ph type="body" sz="half" idx="13"/>
          </p:nvPr>
        </p:nvSpPr>
        <p:spPr>
          <a:xfrm>
            <a:off x="1596819" y="784101"/>
            <a:ext cx="10099881" cy="548968"/>
          </a:xfrm>
        </p:spPr>
        <p:txBody>
          <a:bodyPr>
            <a:noAutofit/>
          </a:bodyPr>
          <a:lstStyle/>
          <a:p>
            <a:pPr algn="l"/>
            <a:r>
              <a:rPr lang="en-US" sz="1800" b="0" i="0" u="none" strike="noStrike" baseline="0" dirty="0">
                <a:latin typeface="Calibri" panose="020F0502020204030204" pitchFamily="34" charset="0"/>
              </a:rPr>
              <a:t>Create a new custom column named </a:t>
            </a:r>
            <a:r>
              <a:rPr lang="en-US" sz="1800" b="0" i="1" u="none" strike="noStrike" baseline="0" dirty="0">
                <a:latin typeface="Calibri-Italic"/>
              </a:rPr>
              <a:t>'</a:t>
            </a:r>
            <a:r>
              <a:rPr lang="en-US" sz="1800" b="0" i="1" u="none" strike="noStrike" baseline="0" dirty="0" err="1">
                <a:latin typeface="Calibri-Italic"/>
              </a:rPr>
              <a:t>total_amount_paid</a:t>
            </a:r>
            <a:r>
              <a:rPr lang="en-US" sz="1800" b="0" i="1" u="none" strike="noStrike" baseline="0" dirty="0">
                <a:latin typeface="Calibri-Italic"/>
              </a:rPr>
              <a:t>' </a:t>
            </a:r>
            <a:r>
              <a:rPr lang="en-US" sz="1800" b="0" i="0" u="none" strike="noStrike" baseline="0" dirty="0">
                <a:latin typeface="Calibri" panose="020F0502020204030204" pitchFamily="34" charset="0"/>
              </a:rPr>
              <a:t>to calculate the total amount paid by each borrower by subtracting </a:t>
            </a:r>
            <a:r>
              <a:rPr lang="en-US" sz="1800" b="0" i="1" u="none" strike="noStrike" baseline="0" dirty="0">
                <a:latin typeface="Calibri-Italic"/>
              </a:rPr>
              <a:t>'</a:t>
            </a:r>
            <a:r>
              <a:rPr lang="en-US" sz="1800" b="0" i="1" u="none" strike="noStrike" baseline="0" dirty="0" err="1">
                <a:latin typeface="Calibri-Italic"/>
              </a:rPr>
              <a:t>out_prncp</a:t>
            </a:r>
            <a:r>
              <a:rPr lang="en-US" sz="1800" b="0" i="1" u="none" strike="noStrike" baseline="0" dirty="0">
                <a:latin typeface="Calibri-Italic"/>
              </a:rPr>
              <a:t>' </a:t>
            </a:r>
            <a:r>
              <a:rPr lang="en-US" sz="1800" b="0" i="0" u="none" strike="noStrike" baseline="0" dirty="0">
                <a:latin typeface="Calibri" panose="020F0502020204030204" pitchFamily="34" charset="0"/>
              </a:rPr>
              <a:t>from </a:t>
            </a:r>
            <a:r>
              <a:rPr lang="en-US" sz="1800" b="0" i="1" u="none" strike="noStrike" baseline="0" dirty="0">
                <a:latin typeface="Calibri-Italic"/>
              </a:rPr>
              <a:t>'</a:t>
            </a:r>
            <a:r>
              <a:rPr lang="en-US" sz="1800" b="0" i="1" u="none" strike="noStrike" baseline="0" dirty="0" err="1">
                <a:latin typeface="Calibri-Italic"/>
              </a:rPr>
              <a:t>total_pymnt</a:t>
            </a:r>
            <a:r>
              <a:rPr lang="en-US" sz="1800" b="0" i="1" u="none" strike="noStrike" baseline="0" dirty="0">
                <a:latin typeface="Calibri-Italic"/>
              </a:rPr>
              <a:t>'</a:t>
            </a:r>
            <a:r>
              <a:rPr lang="en-US" sz="1800" b="0" i="0" u="none" strike="noStrike" baseline="0" dirty="0">
                <a:latin typeface="Calibri" panose="020F0502020204030204" pitchFamily="34" charset="0"/>
              </a:rPr>
              <a:t>.</a:t>
            </a:r>
            <a:endParaRPr lang="en-IN" sz="1800" dirty="0"/>
          </a:p>
        </p:txBody>
      </p:sp>
      <p:sp>
        <p:nvSpPr>
          <p:cNvPr id="4" name="Text Placeholder 3">
            <a:extLst>
              <a:ext uri="{FF2B5EF4-FFF2-40B4-BE49-F238E27FC236}">
                <a16:creationId xmlns:a16="http://schemas.microsoft.com/office/drawing/2014/main" id="{941AD23A-DDE9-2067-49F8-AB6488A337B3}"/>
              </a:ext>
            </a:extLst>
          </p:cNvPr>
          <p:cNvSpPr>
            <a:spLocks noGrp="1"/>
          </p:cNvSpPr>
          <p:nvPr>
            <p:ph type="body" sz="half" idx="2"/>
          </p:nvPr>
        </p:nvSpPr>
        <p:spPr>
          <a:xfrm>
            <a:off x="979486" y="1718861"/>
            <a:ext cx="9906002" cy="548968"/>
          </a:xfrm>
        </p:spPr>
        <p:txBody>
          <a:bodyPr>
            <a:normAutofit/>
          </a:bodyPr>
          <a:lstStyle/>
          <a:p>
            <a:r>
              <a:rPr lang="en-US" sz="2400" b="1" dirty="0">
                <a:solidFill>
                  <a:schemeClr val="bg1"/>
                </a:solidFill>
                <a:latin typeface="Berlin Sans FB Demi" panose="020E0802020502020306" pitchFamily="34" charset="0"/>
              </a:rPr>
              <a:t>FORMUILA :   ‘</a:t>
            </a:r>
            <a:r>
              <a:rPr lang="en-US" sz="2400" b="1" dirty="0" err="1">
                <a:solidFill>
                  <a:schemeClr val="bg1"/>
                </a:solidFill>
                <a:latin typeface="Berlin Sans FB Demi" panose="020E0802020502020306" pitchFamily="34" charset="0"/>
              </a:rPr>
              <a:t>Total_Amount_Paid</a:t>
            </a:r>
            <a:r>
              <a:rPr lang="en-US" sz="2400" b="1" dirty="0">
                <a:solidFill>
                  <a:schemeClr val="bg1"/>
                </a:solidFill>
                <a:latin typeface="Berlin Sans FB Demi" panose="020E0802020502020306" pitchFamily="34" charset="0"/>
              </a:rPr>
              <a:t>’ = [</a:t>
            </a:r>
            <a:r>
              <a:rPr lang="en-US" sz="2400" b="1" dirty="0" err="1">
                <a:solidFill>
                  <a:schemeClr val="bg1"/>
                </a:solidFill>
                <a:latin typeface="Berlin Sans FB Demi" panose="020E0802020502020306" pitchFamily="34" charset="0"/>
              </a:rPr>
              <a:t>Total_Pymnt</a:t>
            </a:r>
            <a:r>
              <a:rPr lang="en-US" sz="2400" b="1" dirty="0">
                <a:solidFill>
                  <a:schemeClr val="bg1"/>
                </a:solidFill>
                <a:latin typeface="Berlin Sans FB Demi" panose="020E0802020502020306" pitchFamily="34" charset="0"/>
              </a:rPr>
              <a:t>] – [</a:t>
            </a:r>
            <a:r>
              <a:rPr lang="en-US" sz="2400" b="1" dirty="0" err="1">
                <a:solidFill>
                  <a:schemeClr val="bg1"/>
                </a:solidFill>
                <a:latin typeface="Berlin Sans FB Demi" panose="020E0802020502020306" pitchFamily="34" charset="0"/>
              </a:rPr>
              <a:t>Out_Prncp</a:t>
            </a:r>
            <a:r>
              <a:rPr lang="en-US" sz="2400" b="1" dirty="0">
                <a:solidFill>
                  <a:schemeClr val="bg1"/>
                </a:solidFill>
                <a:latin typeface="Berlin Sans FB Demi" panose="020E0802020502020306" pitchFamily="34" charset="0"/>
              </a:rPr>
              <a:t>]</a:t>
            </a:r>
            <a:endParaRPr lang="en-IN" sz="2400" b="1" dirty="0">
              <a:solidFill>
                <a:schemeClr val="bg1"/>
              </a:solidFill>
              <a:latin typeface="Berlin Sans FB Demi" panose="020E0802020502020306" pitchFamily="34" charset="0"/>
            </a:endParaRPr>
          </a:p>
          <a:p>
            <a:endParaRPr lang="en-IN" sz="2400" dirty="0"/>
          </a:p>
        </p:txBody>
      </p:sp>
      <p:pic>
        <p:nvPicPr>
          <p:cNvPr id="6" name="Picture 5">
            <a:extLst>
              <a:ext uri="{FF2B5EF4-FFF2-40B4-BE49-F238E27FC236}">
                <a16:creationId xmlns:a16="http://schemas.microsoft.com/office/drawing/2014/main" id="{C4A204C1-6F01-9007-42E7-D6F5B2D84D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175" y="1993345"/>
            <a:ext cx="5438776" cy="4682818"/>
          </a:xfrm>
          <a:prstGeom prst="rect">
            <a:avLst/>
          </a:prstGeom>
        </p:spPr>
      </p:pic>
      <p:pic>
        <p:nvPicPr>
          <p:cNvPr id="8" name="Picture 7">
            <a:extLst>
              <a:ext uri="{FF2B5EF4-FFF2-40B4-BE49-F238E27FC236}">
                <a16:creationId xmlns:a16="http://schemas.microsoft.com/office/drawing/2014/main" id="{039B74AE-1D4D-EA9C-4C27-8E1DF2C2A6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49734" y="1991032"/>
            <a:ext cx="6085091" cy="4682818"/>
          </a:xfrm>
          <a:prstGeom prst="rect">
            <a:avLst/>
          </a:prstGeom>
        </p:spPr>
      </p:pic>
      <p:sp>
        <p:nvSpPr>
          <p:cNvPr id="9" name="Star: 5 Points 8">
            <a:extLst>
              <a:ext uri="{FF2B5EF4-FFF2-40B4-BE49-F238E27FC236}">
                <a16:creationId xmlns:a16="http://schemas.microsoft.com/office/drawing/2014/main" id="{5975A5DC-CFFC-F912-8DF8-DAC82CE6D458}"/>
              </a:ext>
            </a:extLst>
          </p:cNvPr>
          <p:cNvSpPr/>
          <p:nvPr/>
        </p:nvSpPr>
        <p:spPr>
          <a:xfrm>
            <a:off x="1335880" y="826936"/>
            <a:ext cx="214311" cy="261968"/>
          </a:xfrm>
          <a:prstGeom prst="star5">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827207373"/>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strVal val="#ppt_w*0.70"/>
                                          </p:val>
                                        </p:tav>
                                        <p:tav tm="100000">
                                          <p:val>
                                            <p:strVal val="#ppt_w"/>
                                          </p:val>
                                        </p:tav>
                                      </p:tavLst>
                                    </p:anim>
                                    <p:anim calcmode="lin" valueType="num">
                                      <p:cBhvr>
                                        <p:cTn id="8" dur="1000" fill="hold"/>
                                        <p:tgtEl>
                                          <p:spTgt spid="2"/>
                                        </p:tgtEl>
                                        <p:attrNameLst>
                                          <p:attrName>ppt_h</p:attrName>
                                        </p:attrNameLst>
                                      </p:cBhvr>
                                      <p:tavLst>
                                        <p:tav tm="0">
                                          <p:val>
                                            <p:strVal val="#ppt_h"/>
                                          </p:val>
                                        </p:tav>
                                        <p:tav tm="100000">
                                          <p:val>
                                            <p:strVal val="#ppt_h"/>
                                          </p:val>
                                        </p:tav>
                                      </p:tavLst>
                                    </p:anim>
                                    <p:animEffect transition="in" filter="fade">
                                      <p:cBhvr>
                                        <p:cTn id="9" dur="10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4" presetClass="entr" presetSubtype="16" fill="hold" grpId="0" nodeType="click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animEffect transition="in" filter="box(in)">
                                      <p:cBhvr>
                                        <p:cTn id="19" dur="2000"/>
                                        <p:tgtEl>
                                          <p:spTgt spid="4">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dissolve">
                                      <p:cBhvr>
                                        <p:cTn id="24" dur="5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nodeType="click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dissolve">
                                      <p:cBhvr>
                                        <p:cTn id="2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FA62BB4-33F5-3176-C49D-031073ADD607}"/>
              </a:ext>
            </a:extLst>
          </p:cNvPr>
          <p:cNvSpPr>
            <a:spLocks noGrp="1"/>
          </p:cNvSpPr>
          <p:nvPr>
            <p:ph type="body" sz="half" idx="13"/>
          </p:nvPr>
        </p:nvSpPr>
        <p:spPr>
          <a:xfrm>
            <a:off x="1863519" y="155631"/>
            <a:ext cx="8752299" cy="1044519"/>
          </a:xfrm>
        </p:spPr>
        <p:txBody>
          <a:bodyPr>
            <a:noAutofit/>
          </a:bodyPr>
          <a:lstStyle/>
          <a:p>
            <a:pPr algn="l"/>
            <a:r>
              <a:rPr lang="en-US" sz="1800" b="0" i="0" u="none" strike="noStrike" baseline="0" dirty="0">
                <a:latin typeface="Calibri" panose="020F0502020204030204" pitchFamily="34" charset="0"/>
                <a:ea typeface="Calibri" panose="020F0502020204030204" pitchFamily="34" charset="0"/>
                <a:cs typeface="Calibri" panose="020F0502020204030204" pitchFamily="34" charset="0"/>
              </a:rPr>
              <a:t>Add a new conditional column named </a:t>
            </a:r>
            <a:r>
              <a:rPr lang="en-US" sz="1800" b="0" i="1" u="none" strike="noStrike" baseline="0" dirty="0">
                <a:latin typeface="Calibri" panose="020F0502020204030204" pitchFamily="34" charset="0"/>
                <a:ea typeface="Calibri" panose="020F0502020204030204" pitchFamily="34" charset="0"/>
                <a:cs typeface="Calibri" panose="020F0502020204030204" pitchFamily="34" charset="0"/>
              </a:rPr>
              <a:t>'</a:t>
            </a:r>
            <a:r>
              <a:rPr lang="en-US" sz="1800" b="0" i="1" u="none" strike="noStrike" baseline="0" dirty="0" err="1">
                <a:latin typeface="Calibri" panose="020F0502020204030204" pitchFamily="34" charset="0"/>
                <a:ea typeface="Calibri" panose="020F0502020204030204" pitchFamily="34" charset="0"/>
                <a:cs typeface="Calibri" panose="020F0502020204030204" pitchFamily="34" charset="0"/>
              </a:rPr>
              <a:t>delinquency_status</a:t>
            </a:r>
            <a:r>
              <a:rPr lang="en-US" sz="1800" b="0" i="1" u="none" strike="noStrike" baseline="0" dirty="0">
                <a:latin typeface="Calibri" panose="020F0502020204030204" pitchFamily="34" charset="0"/>
                <a:ea typeface="Calibri" panose="020F0502020204030204" pitchFamily="34" charset="0"/>
                <a:cs typeface="Calibri" panose="020F0502020204030204" pitchFamily="34" charset="0"/>
              </a:rPr>
              <a:t>' </a:t>
            </a:r>
            <a:r>
              <a:rPr lang="en-US" sz="1800" b="0" i="0" u="none" strike="noStrike" baseline="0" dirty="0">
                <a:latin typeface="Calibri" panose="020F0502020204030204" pitchFamily="34" charset="0"/>
                <a:ea typeface="Calibri" panose="020F0502020204030204" pitchFamily="34" charset="0"/>
                <a:cs typeface="Calibri" panose="020F0502020204030204" pitchFamily="34" charset="0"/>
              </a:rPr>
              <a:t>to identify if the borrower has any delinquencies. If the number of delinquencies in </a:t>
            </a:r>
            <a:r>
              <a:rPr lang="en-US" sz="1800" b="0" i="1" u="none" strike="noStrike" baseline="0" dirty="0">
                <a:latin typeface="Calibri" panose="020F0502020204030204" pitchFamily="34" charset="0"/>
                <a:ea typeface="Calibri" panose="020F0502020204030204" pitchFamily="34" charset="0"/>
                <a:cs typeface="Calibri" panose="020F0502020204030204" pitchFamily="34" charset="0"/>
              </a:rPr>
              <a:t>'delinq_2yrs’ </a:t>
            </a:r>
            <a:r>
              <a:rPr lang="en-US" sz="1800" b="0" i="0" u="none" strike="noStrike" baseline="0" dirty="0">
                <a:latin typeface="Calibri" panose="020F0502020204030204" pitchFamily="34" charset="0"/>
                <a:ea typeface="Calibri" panose="020F0502020204030204" pitchFamily="34" charset="0"/>
                <a:cs typeface="Calibri" panose="020F0502020204030204" pitchFamily="34" charset="0"/>
              </a:rPr>
              <a:t>is greater than 0, the status should be "Delinquent", otherwise "Not Delinquent".</a:t>
            </a:r>
            <a:endParaRPr lang="en-IN" sz="1800" dirty="0">
              <a:latin typeface="Calibri" panose="020F0502020204030204" pitchFamily="34" charset="0"/>
              <a:ea typeface="Calibri" panose="020F0502020204030204" pitchFamily="34" charset="0"/>
              <a:cs typeface="Calibri" panose="020F0502020204030204" pitchFamily="34" charset="0"/>
            </a:endParaRPr>
          </a:p>
        </p:txBody>
      </p:sp>
      <p:sp>
        <p:nvSpPr>
          <p:cNvPr id="4" name="Text Placeholder 3">
            <a:extLst>
              <a:ext uri="{FF2B5EF4-FFF2-40B4-BE49-F238E27FC236}">
                <a16:creationId xmlns:a16="http://schemas.microsoft.com/office/drawing/2014/main" id="{D69D87DE-522C-97B2-29BC-52D260399B75}"/>
              </a:ext>
            </a:extLst>
          </p:cNvPr>
          <p:cNvSpPr>
            <a:spLocks noGrp="1"/>
          </p:cNvSpPr>
          <p:nvPr>
            <p:ph type="body" sz="half" idx="2"/>
          </p:nvPr>
        </p:nvSpPr>
        <p:spPr>
          <a:xfrm>
            <a:off x="1142999" y="1311219"/>
            <a:ext cx="9906002" cy="584256"/>
          </a:xfrm>
        </p:spPr>
        <p:txBody>
          <a:bodyPr>
            <a:normAutofit/>
          </a:bodyPr>
          <a:lstStyle/>
          <a:p>
            <a:r>
              <a:rPr lang="en-US" b="1" dirty="0">
                <a:solidFill>
                  <a:schemeClr val="bg1"/>
                </a:solidFill>
                <a:latin typeface="Berlin Sans FB Demi" panose="020E0802020502020306" pitchFamily="34" charset="0"/>
              </a:rPr>
              <a:t>FORMULA :  ‘</a:t>
            </a:r>
            <a:r>
              <a:rPr lang="en-US" b="1" dirty="0" err="1">
                <a:solidFill>
                  <a:schemeClr val="bg1"/>
                </a:solidFill>
                <a:latin typeface="Berlin Sans FB Demi" panose="020E0802020502020306" pitchFamily="34" charset="0"/>
              </a:rPr>
              <a:t>Delinquency_Status</a:t>
            </a:r>
            <a:r>
              <a:rPr lang="en-US" b="1" dirty="0">
                <a:solidFill>
                  <a:schemeClr val="bg1"/>
                </a:solidFill>
                <a:latin typeface="Berlin Sans FB Demi" panose="020E0802020502020306" pitchFamily="34" charset="0"/>
              </a:rPr>
              <a:t>’ = If([Deling_2yrs] &gt; 0 </a:t>
            </a:r>
            <a:r>
              <a:rPr lang="en-US" b="1" dirty="0" err="1">
                <a:solidFill>
                  <a:schemeClr val="bg1"/>
                </a:solidFill>
                <a:latin typeface="Berlin Sans FB Demi" panose="020E0802020502020306" pitchFamily="34" charset="0"/>
              </a:rPr>
              <a:t>Then’Delinquent</a:t>
            </a:r>
            <a:r>
              <a:rPr lang="en-US" b="1" dirty="0">
                <a:solidFill>
                  <a:schemeClr val="bg1"/>
                </a:solidFill>
                <a:latin typeface="Berlin Sans FB Demi" panose="020E0802020502020306" pitchFamily="34" charset="0"/>
              </a:rPr>
              <a:t>’ else ‘Not Delinquent’)</a:t>
            </a:r>
            <a:endParaRPr lang="en-IN" b="1" dirty="0">
              <a:solidFill>
                <a:schemeClr val="bg1"/>
              </a:solidFill>
              <a:latin typeface="Berlin Sans FB Demi" panose="020E0802020502020306" pitchFamily="34" charset="0"/>
            </a:endParaRPr>
          </a:p>
        </p:txBody>
      </p:sp>
      <p:sp>
        <p:nvSpPr>
          <p:cNvPr id="5" name="Star: 5 Points 4">
            <a:extLst>
              <a:ext uri="{FF2B5EF4-FFF2-40B4-BE49-F238E27FC236}">
                <a16:creationId xmlns:a16="http://schemas.microsoft.com/office/drawing/2014/main" id="{8870BB80-82B6-3777-1376-6F25AC73DF4B}"/>
              </a:ext>
            </a:extLst>
          </p:cNvPr>
          <p:cNvSpPr/>
          <p:nvPr/>
        </p:nvSpPr>
        <p:spPr>
          <a:xfrm>
            <a:off x="1482519" y="266700"/>
            <a:ext cx="381000" cy="247650"/>
          </a:xfrm>
          <a:prstGeom prst="star5">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A6868EB3-794D-70BC-8EC9-053C49945F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550" y="1895474"/>
            <a:ext cx="11734800" cy="4806895"/>
          </a:xfrm>
          <a:prstGeom prst="rect">
            <a:avLst/>
          </a:prstGeom>
        </p:spPr>
      </p:pic>
    </p:spTree>
    <p:extLst>
      <p:ext uri="{BB962C8B-B14F-4D97-AF65-F5344CB8AC3E}">
        <p14:creationId xmlns:p14="http://schemas.microsoft.com/office/powerpoint/2010/main" val="657345768"/>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box(in)">
                                      <p:cBhvr>
                                        <p:cTn id="12" dur="20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7BBA6-184E-6A7B-6E93-066B0F765356}"/>
              </a:ext>
            </a:extLst>
          </p:cNvPr>
          <p:cNvSpPr>
            <a:spLocks noGrp="1"/>
          </p:cNvSpPr>
          <p:nvPr>
            <p:ph type="title"/>
          </p:nvPr>
        </p:nvSpPr>
        <p:spPr>
          <a:xfrm>
            <a:off x="1443036" y="221734"/>
            <a:ext cx="9302752" cy="548969"/>
          </a:xfrm>
        </p:spPr>
        <p:txBody>
          <a:bodyPr/>
          <a:lstStyle/>
          <a:p>
            <a:pPr algn="ctr"/>
            <a:r>
              <a:rPr lang="en-IN" sz="3200" b="1" i="1" u="sng" strike="noStrike" baseline="0" dirty="0">
                <a:latin typeface="Times New Roman" panose="02020603050405020304" pitchFamily="18" charset="0"/>
                <a:cs typeface="Times New Roman" panose="02020603050405020304" pitchFamily="18" charset="0"/>
              </a:rPr>
              <a:t>Column Dropping</a:t>
            </a:r>
            <a:endParaRPr lang="en-IN" i="1" u="sng"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850ECCD8-4609-702E-8EC1-6EA38454845B}"/>
              </a:ext>
            </a:extLst>
          </p:cNvPr>
          <p:cNvSpPr>
            <a:spLocks noGrp="1"/>
          </p:cNvSpPr>
          <p:nvPr>
            <p:ph type="body" sz="half" idx="13"/>
          </p:nvPr>
        </p:nvSpPr>
        <p:spPr>
          <a:xfrm>
            <a:off x="1929400" y="822200"/>
            <a:ext cx="9614900" cy="472769"/>
          </a:xfrm>
        </p:spPr>
        <p:txBody>
          <a:bodyPr>
            <a:normAutofit/>
          </a:bodyPr>
          <a:lstStyle/>
          <a:p>
            <a:pPr algn="l"/>
            <a:r>
              <a:rPr lang="en-US" sz="2000" b="0" i="0" u="none" strike="noStrike" baseline="0" dirty="0">
                <a:latin typeface="Calibri" panose="020F0502020204030204" pitchFamily="34" charset="0"/>
                <a:ea typeface="Calibri" panose="020F0502020204030204" pitchFamily="34" charset="0"/>
                <a:cs typeface="Calibri" panose="020F0502020204030204" pitchFamily="34" charset="0"/>
              </a:rPr>
              <a:t>Remove the </a:t>
            </a:r>
            <a:r>
              <a:rPr lang="en-US" sz="2000" b="0" i="1" u="none" strike="noStrike" baseline="0" dirty="0">
                <a:latin typeface="Calibri" panose="020F0502020204030204" pitchFamily="34" charset="0"/>
                <a:ea typeface="Calibri" panose="020F0502020204030204" pitchFamily="34" charset="0"/>
                <a:cs typeface="Calibri" panose="020F0502020204030204" pitchFamily="34" charset="0"/>
              </a:rPr>
              <a:t>'</a:t>
            </a:r>
            <a:r>
              <a:rPr lang="en-US" sz="2000" b="0" i="1" u="none" strike="noStrike" baseline="0" dirty="0" err="1">
                <a:latin typeface="Calibri" panose="020F0502020204030204" pitchFamily="34" charset="0"/>
                <a:ea typeface="Calibri" panose="020F0502020204030204" pitchFamily="34" charset="0"/>
                <a:cs typeface="Calibri" panose="020F0502020204030204" pitchFamily="34" charset="0"/>
              </a:rPr>
              <a:t>sub_grade</a:t>
            </a:r>
            <a:r>
              <a:rPr lang="en-US" sz="2000" b="0" i="1" u="none" strike="noStrike" baseline="0" dirty="0">
                <a:latin typeface="Calibri" panose="020F0502020204030204" pitchFamily="34" charset="0"/>
                <a:ea typeface="Calibri" panose="020F0502020204030204" pitchFamily="34" charset="0"/>
                <a:cs typeface="Calibri" panose="020F0502020204030204" pitchFamily="34" charset="0"/>
              </a:rPr>
              <a:t>' </a:t>
            </a:r>
            <a:r>
              <a:rPr lang="en-US" sz="2000" b="0" i="0" u="none" strike="noStrike" baseline="0" dirty="0">
                <a:latin typeface="Calibri" panose="020F0502020204030204" pitchFamily="34" charset="0"/>
                <a:ea typeface="Calibri" panose="020F0502020204030204" pitchFamily="34" charset="0"/>
                <a:cs typeface="Calibri" panose="020F0502020204030204" pitchFamily="34" charset="0"/>
              </a:rPr>
              <a:t>column as that does not significantly contribute to the </a:t>
            </a:r>
            <a:r>
              <a:rPr lang="en-IN" sz="2000" b="0" i="0" u="none" strike="noStrike" baseline="0" dirty="0">
                <a:latin typeface="Calibri" panose="020F0502020204030204" pitchFamily="34" charset="0"/>
                <a:ea typeface="Calibri" panose="020F0502020204030204" pitchFamily="34" charset="0"/>
                <a:cs typeface="Calibri" panose="020F0502020204030204" pitchFamily="34" charset="0"/>
              </a:rPr>
              <a:t>analysis</a:t>
            </a:r>
            <a:r>
              <a:rPr lang="en-IN" sz="1800" b="0" i="0" u="none" strike="noStrike" baseline="0" dirty="0">
                <a:latin typeface="Calibri" panose="020F0502020204030204" pitchFamily="34" charset="0"/>
                <a:ea typeface="Calibri" panose="020F0502020204030204" pitchFamily="34" charset="0"/>
                <a:cs typeface="Calibri" panose="020F0502020204030204" pitchFamily="34" charset="0"/>
              </a:rPr>
              <a:t>.</a:t>
            </a:r>
            <a:endParaRPr lang="en-IN" sz="1800" dirty="0">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F2792C32-6789-4D2A-A27A-2753D3046A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4350" y="1447800"/>
            <a:ext cx="11277600" cy="5213349"/>
          </a:xfrm>
          <a:prstGeom prst="rect">
            <a:avLst/>
          </a:prstGeom>
        </p:spPr>
      </p:pic>
      <p:sp>
        <p:nvSpPr>
          <p:cNvPr id="7" name="Arrow: Right 6">
            <a:extLst>
              <a:ext uri="{FF2B5EF4-FFF2-40B4-BE49-F238E27FC236}">
                <a16:creationId xmlns:a16="http://schemas.microsoft.com/office/drawing/2014/main" id="{CFEA9D6A-ACC2-E077-D8E7-7065DE8F5ED3}"/>
              </a:ext>
            </a:extLst>
          </p:cNvPr>
          <p:cNvSpPr/>
          <p:nvPr/>
        </p:nvSpPr>
        <p:spPr>
          <a:xfrm>
            <a:off x="1437356" y="923534"/>
            <a:ext cx="492044" cy="246722"/>
          </a:xfrm>
          <a:prstGeom prst="righ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853115879"/>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strVal val="#ppt_w*0.70"/>
                                          </p:val>
                                        </p:tav>
                                        <p:tav tm="100000">
                                          <p:val>
                                            <p:strVal val="#ppt_w"/>
                                          </p:val>
                                        </p:tav>
                                      </p:tavLst>
                                    </p:anim>
                                    <p:anim calcmode="lin" valueType="num">
                                      <p:cBhvr>
                                        <p:cTn id="8" dur="1000" fill="hold"/>
                                        <p:tgtEl>
                                          <p:spTgt spid="2"/>
                                        </p:tgtEl>
                                        <p:attrNameLst>
                                          <p:attrName>ppt_h</p:attrName>
                                        </p:attrNameLst>
                                      </p:cBhvr>
                                      <p:tavLst>
                                        <p:tav tm="0">
                                          <p:val>
                                            <p:strVal val="#ppt_h"/>
                                          </p:val>
                                        </p:tav>
                                        <p:tav tm="100000">
                                          <p:val>
                                            <p:strVal val="#ppt_h"/>
                                          </p:val>
                                        </p:tav>
                                      </p:tavLst>
                                    </p:anim>
                                    <p:animEffect transition="in" filter="fade">
                                      <p:cBhvr>
                                        <p:cTn id="9" dur="10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18" presetClass="entr" presetSubtype="12"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strips(downLeft)">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7" presetClass="entr" presetSubtype="1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p:cTn id="19" dur="500" fill="hold"/>
                                        <p:tgtEl>
                                          <p:spTgt spid="6"/>
                                        </p:tgtEl>
                                        <p:attrNameLst>
                                          <p:attrName>ppt_w</p:attrName>
                                        </p:attrNameLst>
                                      </p:cBhvr>
                                      <p:tavLst>
                                        <p:tav tm="0">
                                          <p:val>
                                            <p:fltVal val="0"/>
                                          </p:val>
                                        </p:tav>
                                        <p:tav tm="100000">
                                          <p:val>
                                            <p:strVal val="#ppt_w"/>
                                          </p:val>
                                        </p:tav>
                                      </p:tavLst>
                                    </p:anim>
                                    <p:anim calcmode="lin" valueType="num">
                                      <p:cBhvr>
                                        <p:cTn id="20" dur="500" fill="hold"/>
                                        <p:tgtEl>
                                          <p:spTgt spid="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09CF6-821C-498F-1F13-E6384368656A}"/>
              </a:ext>
            </a:extLst>
          </p:cNvPr>
          <p:cNvSpPr>
            <a:spLocks noGrp="1"/>
          </p:cNvSpPr>
          <p:nvPr>
            <p:ph type="title"/>
          </p:nvPr>
        </p:nvSpPr>
        <p:spPr>
          <a:xfrm>
            <a:off x="1312863" y="2132993"/>
            <a:ext cx="9905998" cy="1478570"/>
          </a:xfrm>
        </p:spPr>
        <p:txBody>
          <a:bodyPr>
            <a:normAutofit/>
          </a:bodyPr>
          <a:lstStyle/>
          <a:p>
            <a:pPr algn="ctr"/>
            <a:r>
              <a:rPr lang="en-US" sz="6000" b="1" i="1" dirty="0">
                <a:latin typeface="Arial Black" panose="020B0A04020102020204" pitchFamily="34" charset="0"/>
              </a:rPr>
              <a:t>3. DATA MODELING</a:t>
            </a:r>
            <a:endParaRPr lang="en-IN" sz="6000" b="1" i="1" dirty="0">
              <a:latin typeface="Arial Black" panose="020B0A04020102020204" pitchFamily="34" charset="0"/>
            </a:endParaRPr>
          </a:p>
        </p:txBody>
      </p:sp>
    </p:spTree>
    <p:extLst>
      <p:ext uri="{BB962C8B-B14F-4D97-AF65-F5344CB8AC3E}">
        <p14:creationId xmlns:p14="http://schemas.microsoft.com/office/powerpoint/2010/main" val="4101466612"/>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DC3CE21-3BD4-D9A8-EFA4-C9186BF37DDC}"/>
              </a:ext>
            </a:extLst>
          </p:cNvPr>
          <p:cNvSpPr>
            <a:spLocks noGrp="1"/>
          </p:cNvSpPr>
          <p:nvPr>
            <p:ph type="body" sz="half" idx="2"/>
          </p:nvPr>
        </p:nvSpPr>
        <p:spPr>
          <a:xfrm>
            <a:off x="1608138" y="200025"/>
            <a:ext cx="9910762" cy="682625"/>
          </a:xfrm>
        </p:spPr>
        <p:txBody>
          <a:bodyPr>
            <a:noAutofit/>
          </a:bodyPr>
          <a:lstStyle/>
          <a:p>
            <a:pPr algn="l"/>
            <a:r>
              <a:rPr lang="en-US" b="0" i="0" u="none" strike="noStrike" baseline="0" dirty="0">
                <a:latin typeface="Calibri" panose="020F0502020204030204" pitchFamily="34" charset="0"/>
              </a:rPr>
              <a:t>Identify the common column between both the tables and establish relationships between the two tables. Ensure the cross-filter direction is set to "Both". This step is crucial for enabling cross-table analysis and ensuring data integrity within the </a:t>
            </a:r>
            <a:r>
              <a:rPr lang="en-IN" b="0" i="0" u="none" strike="noStrike" baseline="0" dirty="0">
                <a:latin typeface="Calibri" panose="020F0502020204030204" pitchFamily="34" charset="0"/>
              </a:rPr>
              <a:t>dataset.</a:t>
            </a:r>
            <a:endParaRPr lang="en-IN" dirty="0"/>
          </a:p>
        </p:txBody>
      </p:sp>
      <p:sp>
        <p:nvSpPr>
          <p:cNvPr id="8" name="Diamond 7">
            <a:extLst>
              <a:ext uri="{FF2B5EF4-FFF2-40B4-BE49-F238E27FC236}">
                <a16:creationId xmlns:a16="http://schemas.microsoft.com/office/drawing/2014/main" id="{F0C737E9-98AC-D1BB-745A-65592CBBAE58}"/>
              </a:ext>
            </a:extLst>
          </p:cNvPr>
          <p:cNvSpPr/>
          <p:nvPr/>
        </p:nvSpPr>
        <p:spPr>
          <a:xfrm>
            <a:off x="1266825" y="380999"/>
            <a:ext cx="341313" cy="320675"/>
          </a:xfrm>
          <a:prstGeom prst="diamond">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5A5DFF0A-8173-6C88-9267-AFFDC30457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174" y="1257300"/>
            <a:ext cx="11715751" cy="5400675"/>
          </a:xfrm>
          <a:prstGeom prst="rect">
            <a:avLst/>
          </a:prstGeom>
        </p:spPr>
      </p:pic>
    </p:spTree>
    <p:extLst>
      <p:ext uri="{BB962C8B-B14F-4D97-AF65-F5344CB8AC3E}">
        <p14:creationId xmlns:p14="http://schemas.microsoft.com/office/powerpoint/2010/main" val="3409491750"/>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blinds(horizontal)">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5"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2000"/>
                                        <p:tgtEl>
                                          <p:spTgt spid="10"/>
                                        </p:tgtEl>
                                      </p:cBhvr>
                                    </p:animEffect>
                                    <p:anim calcmode="lin" valueType="num">
                                      <p:cBhvr>
                                        <p:cTn id="13" dur="2000" fill="hold"/>
                                        <p:tgtEl>
                                          <p:spTgt spid="10"/>
                                        </p:tgtEl>
                                        <p:attrNameLst>
                                          <p:attrName>ppt_w</p:attrName>
                                        </p:attrNameLst>
                                      </p:cBhvr>
                                      <p:tavLst>
                                        <p:tav tm="0" fmla="#ppt_w*sin(2.5*pi*$)">
                                          <p:val>
                                            <p:fltVal val="0"/>
                                          </p:val>
                                        </p:tav>
                                        <p:tav tm="100000">
                                          <p:val>
                                            <p:fltVal val="1"/>
                                          </p:val>
                                        </p:tav>
                                      </p:tavLst>
                                    </p:anim>
                                    <p:anim calcmode="lin" valueType="num">
                                      <p:cBhvr>
                                        <p:cTn id="14" dur="2000" fill="hold"/>
                                        <p:tgtEl>
                                          <p:spTgt spid="10"/>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D4446-0587-55C1-D516-73AAA34519B4}"/>
              </a:ext>
            </a:extLst>
          </p:cNvPr>
          <p:cNvSpPr>
            <a:spLocks noGrp="1"/>
          </p:cNvSpPr>
          <p:nvPr>
            <p:ph type="title"/>
          </p:nvPr>
        </p:nvSpPr>
        <p:spPr>
          <a:xfrm>
            <a:off x="1074738" y="2075843"/>
            <a:ext cx="9905998" cy="1478570"/>
          </a:xfrm>
        </p:spPr>
        <p:txBody>
          <a:bodyPr>
            <a:normAutofit fontScale="90000"/>
          </a:bodyPr>
          <a:lstStyle/>
          <a:p>
            <a:pPr algn="ctr"/>
            <a:r>
              <a:rPr lang="en-US" sz="4000" b="1" i="1" dirty="0">
                <a:latin typeface="Arial Black" panose="020B0A04020102020204" pitchFamily="34" charset="0"/>
              </a:rPr>
              <a:t>4.</a:t>
            </a:r>
            <a:r>
              <a:rPr lang="en-US" sz="4000" b="1" i="1" u="none" strike="noStrike" baseline="0" dirty="0">
                <a:latin typeface="Arial Black" panose="020B0A04020102020204" pitchFamily="34" charset="0"/>
              </a:rPr>
              <a:t> Creating Measures and Calculated Columns using DAX</a:t>
            </a:r>
            <a:endParaRPr lang="en-IN" sz="4000" b="1" i="1" dirty="0">
              <a:latin typeface="Arial Black" panose="020B0A04020102020204" pitchFamily="34" charset="0"/>
            </a:endParaRPr>
          </a:p>
        </p:txBody>
      </p:sp>
    </p:spTree>
    <p:extLst>
      <p:ext uri="{BB962C8B-B14F-4D97-AF65-F5344CB8AC3E}">
        <p14:creationId xmlns:p14="http://schemas.microsoft.com/office/powerpoint/2010/main" val="2871735346"/>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FF3C9-285B-A066-FECF-582AED3B976A}"/>
              </a:ext>
            </a:extLst>
          </p:cNvPr>
          <p:cNvSpPr>
            <a:spLocks noGrp="1"/>
          </p:cNvSpPr>
          <p:nvPr>
            <p:ph type="title"/>
          </p:nvPr>
        </p:nvSpPr>
        <p:spPr>
          <a:xfrm>
            <a:off x="838200" y="1928454"/>
            <a:ext cx="10515600" cy="1316191"/>
          </a:xfrm>
        </p:spPr>
        <p:txBody>
          <a:bodyPr>
            <a:noAutofit/>
          </a:bodyPr>
          <a:lstStyle/>
          <a:p>
            <a:pPr algn="ctr"/>
            <a:r>
              <a:rPr lang="en-US" sz="5400" i="1" u="sng" dirty="0">
                <a:latin typeface="Gill Sans MT" panose="020B0502020104020203" pitchFamily="34" charset="0"/>
              </a:rPr>
              <a:t>PROJECT TITLE</a:t>
            </a:r>
            <a:br>
              <a:rPr lang="en-US" sz="5400" i="1" dirty="0">
                <a:latin typeface="Gill Sans MT" panose="020B0502020104020203" pitchFamily="34" charset="0"/>
              </a:rPr>
            </a:br>
            <a:br>
              <a:rPr lang="en-US" sz="5400" i="1" dirty="0">
                <a:latin typeface="Gill Sans MT" panose="020B0502020104020203" pitchFamily="34" charset="0"/>
              </a:rPr>
            </a:br>
            <a:r>
              <a:rPr lang="en-US" sz="5400" i="1" dirty="0">
                <a:latin typeface="Gill Sans MT" panose="020B0502020104020203" pitchFamily="34" charset="0"/>
              </a:rPr>
              <a:t>BANK LOAN PERFORMANCE ANALYSIS</a:t>
            </a:r>
            <a:endParaRPr lang="en-IN" sz="5400" i="1" dirty="0">
              <a:latin typeface="Gill Sans MT" panose="020B0502020104020203" pitchFamily="34" charset="0"/>
            </a:endParaRPr>
          </a:p>
        </p:txBody>
      </p:sp>
    </p:spTree>
    <p:extLst>
      <p:ext uri="{BB962C8B-B14F-4D97-AF65-F5344CB8AC3E}">
        <p14:creationId xmlns:p14="http://schemas.microsoft.com/office/powerpoint/2010/main" val="1930611400"/>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9DB2389-5363-016C-94B6-C780C91AE65C}"/>
              </a:ext>
            </a:extLst>
          </p:cNvPr>
          <p:cNvSpPr>
            <a:spLocks noGrp="1"/>
          </p:cNvSpPr>
          <p:nvPr>
            <p:ph type="body" sz="half" idx="13"/>
          </p:nvPr>
        </p:nvSpPr>
        <p:spPr>
          <a:xfrm>
            <a:off x="1943101" y="222307"/>
            <a:ext cx="9225168" cy="920693"/>
          </a:xfrm>
        </p:spPr>
        <p:txBody>
          <a:bodyPr>
            <a:noAutofit/>
          </a:bodyPr>
          <a:lstStyle/>
          <a:p>
            <a:pPr algn="l"/>
            <a:r>
              <a:rPr lang="en-US" b="0" i="0" u="none" strike="noStrike" baseline="0" dirty="0">
                <a:latin typeface="Calibri" panose="020F0502020204030204" pitchFamily="34" charset="0"/>
              </a:rPr>
              <a:t>Create a new calculated column named </a:t>
            </a:r>
            <a:r>
              <a:rPr lang="en-US" b="0" i="1" u="none" strike="noStrike" baseline="0" dirty="0">
                <a:latin typeface="Calibri-Italic"/>
              </a:rPr>
              <a:t>'</a:t>
            </a:r>
            <a:r>
              <a:rPr lang="en-US" b="0" i="1" u="none" strike="noStrike" baseline="0" dirty="0" err="1">
                <a:latin typeface="Calibri-Italic"/>
              </a:rPr>
              <a:t>remaining_installments</a:t>
            </a:r>
            <a:r>
              <a:rPr lang="en-US" b="0" i="1" u="none" strike="noStrike" baseline="0" dirty="0">
                <a:latin typeface="Calibri-Italic"/>
              </a:rPr>
              <a:t>' </a:t>
            </a:r>
            <a:r>
              <a:rPr lang="en-US" b="0" i="0" u="none" strike="noStrike" baseline="0" dirty="0">
                <a:latin typeface="Calibri" panose="020F0502020204030204" pitchFamily="34" charset="0"/>
              </a:rPr>
              <a:t>using DAX in the "</a:t>
            </a:r>
            <a:r>
              <a:rPr lang="en-US" b="0" i="0" u="none" strike="noStrike" baseline="0" dirty="0" err="1">
                <a:latin typeface="Calibri" panose="020F0502020204030204" pitchFamily="34" charset="0"/>
              </a:rPr>
              <a:t>BorrowerDetails</a:t>
            </a:r>
            <a:r>
              <a:rPr lang="en-US" b="0" i="0" u="none" strike="noStrike" baseline="0" dirty="0">
                <a:latin typeface="Calibri" panose="020F0502020204030204" pitchFamily="34" charset="0"/>
              </a:rPr>
              <a:t>" table to calculate the number of remaining installments by dividing the remaining principal amount (</a:t>
            </a:r>
            <a:r>
              <a:rPr lang="en-US" b="0" i="1" u="none" strike="noStrike" baseline="0" dirty="0">
                <a:latin typeface="Calibri-Italic"/>
              </a:rPr>
              <a:t>'</a:t>
            </a:r>
            <a:r>
              <a:rPr lang="en-US" b="0" i="1" u="none" strike="noStrike" baseline="0" dirty="0" err="1">
                <a:latin typeface="Calibri-Italic"/>
              </a:rPr>
              <a:t>out_prncp</a:t>
            </a:r>
            <a:r>
              <a:rPr lang="en-US" b="0" i="1" u="none" strike="noStrike" baseline="0" dirty="0">
                <a:latin typeface="Calibri-Italic"/>
              </a:rPr>
              <a:t>'</a:t>
            </a:r>
            <a:r>
              <a:rPr lang="en-US" b="0" i="0" u="none" strike="noStrike" baseline="0" dirty="0">
                <a:latin typeface="Calibri" panose="020F0502020204030204" pitchFamily="34" charset="0"/>
              </a:rPr>
              <a:t>) by the monthly installment amount (</a:t>
            </a:r>
            <a:r>
              <a:rPr lang="en-US" b="0" i="1" u="none" strike="noStrike" baseline="0" dirty="0">
                <a:latin typeface="Calibri-Italic"/>
              </a:rPr>
              <a:t>'installment'</a:t>
            </a:r>
            <a:r>
              <a:rPr lang="en-US" b="0" i="0" u="none" strike="noStrike" baseline="0" dirty="0">
                <a:latin typeface="Calibri" panose="020F0502020204030204" pitchFamily="34" charset="0"/>
              </a:rPr>
              <a:t>) and round up the result using the CEILING() function to account for any partial payments.</a:t>
            </a:r>
            <a:endParaRPr lang="en-IN" dirty="0"/>
          </a:p>
        </p:txBody>
      </p:sp>
      <p:sp>
        <p:nvSpPr>
          <p:cNvPr id="4" name="Text Placeholder 3">
            <a:extLst>
              <a:ext uri="{FF2B5EF4-FFF2-40B4-BE49-F238E27FC236}">
                <a16:creationId xmlns:a16="http://schemas.microsoft.com/office/drawing/2014/main" id="{1945ED88-B392-34E3-5C05-695F76E17A6C}"/>
              </a:ext>
            </a:extLst>
          </p:cNvPr>
          <p:cNvSpPr>
            <a:spLocks noGrp="1"/>
          </p:cNvSpPr>
          <p:nvPr>
            <p:ph type="body" sz="half" idx="2"/>
          </p:nvPr>
        </p:nvSpPr>
        <p:spPr>
          <a:xfrm>
            <a:off x="1360486" y="1060336"/>
            <a:ext cx="9906002" cy="644639"/>
          </a:xfrm>
        </p:spPr>
        <p:txBody>
          <a:bodyPr>
            <a:noAutofit/>
          </a:bodyPr>
          <a:lstStyle/>
          <a:p>
            <a:r>
              <a:rPr lang="en-US" sz="1600" dirty="0">
                <a:solidFill>
                  <a:schemeClr val="bg1"/>
                </a:solidFill>
                <a:latin typeface="Berlin Sans FB Demi" panose="020E0802020502020306" pitchFamily="34" charset="0"/>
              </a:rPr>
              <a:t>FORMULA : </a:t>
            </a:r>
            <a:r>
              <a:rPr lang="en-US" sz="1600" dirty="0" err="1">
                <a:solidFill>
                  <a:schemeClr val="bg1"/>
                </a:solidFill>
                <a:latin typeface="Berlin Sans FB Demi" panose="020E0802020502020306" pitchFamily="34" charset="0"/>
              </a:rPr>
              <a:t>Remaining_Installments</a:t>
            </a:r>
            <a:r>
              <a:rPr lang="en-US" sz="1600" dirty="0">
                <a:solidFill>
                  <a:schemeClr val="bg1"/>
                </a:solidFill>
                <a:latin typeface="Berlin Sans FB Demi" panose="020E0802020502020306" pitchFamily="34" charset="0"/>
              </a:rPr>
              <a:t> = CEILING((Borrower Details [</a:t>
            </a:r>
            <a:r>
              <a:rPr lang="en-US" sz="1600" dirty="0" err="1">
                <a:solidFill>
                  <a:schemeClr val="bg1"/>
                </a:solidFill>
                <a:latin typeface="Berlin Sans FB Demi" panose="020E0802020502020306" pitchFamily="34" charset="0"/>
              </a:rPr>
              <a:t>Out_Prncp</a:t>
            </a:r>
            <a:r>
              <a:rPr lang="en-US" sz="1600" dirty="0">
                <a:solidFill>
                  <a:schemeClr val="bg1"/>
                </a:solidFill>
                <a:latin typeface="Berlin Sans FB Demi" panose="020E0802020502020306" pitchFamily="34" charset="0"/>
              </a:rPr>
              <a:t>] / RELATED (Loan Details</a:t>
            </a:r>
          </a:p>
          <a:p>
            <a:r>
              <a:rPr lang="en-US" sz="1600" dirty="0">
                <a:solidFill>
                  <a:schemeClr val="bg1"/>
                </a:solidFill>
                <a:latin typeface="Berlin Sans FB Demi" panose="020E0802020502020306" pitchFamily="34" charset="0"/>
              </a:rPr>
              <a:t>                                                                      [Installment])),1)</a:t>
            </a:r>
            <a:endParaRPr lang="en-IN" sz="1600" dirty="0">
              <a:solidFill>
                <a:schemeClr val="bg1"/>
              </a:solidFill>
              <a:latin typeface="Berlin Sans FB Demi" panose="020E0802020502020306" pitchFamily="34" charset="0"/>
            </a:endParaRPr>
          </a:p>
        </p:txBody>
      </p:sp>
      <p:sp>
        <p:nvSpPr>
          <p:cNvPr id="5" name="Star: 5 Points 4">
            <a:extLst>
              <a:ext uri="{FF2B5EF4-FFF2-40B4-BE49-F238E27FC236}">
                <a16:creationId xmlns:a16="http://schemas.microsoft.com/office/drawing/2014/main" id="{A69FA9D3-8239-A3E1-2B88-592464E24138}"/>
              </a:ext>
            </a:extLst>
          </p:cNvPr>
          <p:cNvSpPr/>
          <p:nvPr/>
        </p:nvSpPr>
        <p:spPr>
          <a:xfrm>
            <a:off x="1571625" y="361950"/>
            <a:ext cx="371476" cy="257175"/>
          </a:xfrm>
          <a:prstGeom prst="star5">
            <a:avLst>
              <a:gd name="adj" fmla="val 15748"/>
              <a:gd name="hf" fmla="val 105146"/>
              <a:gd name="vf" fmla="val 110557"/>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C67EC0EF-75BB-884F-62F4-00D6AE0F25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124" y="1809750"/>
            <a:ext cx="11734801" cy="4825944"/>
          </a:xfrm>
          <a:prstGeom prst="rect">
            <a:avLst/>
          </a:prstGeom>
        </p:spPr>
      </p:pic>
    </p:spTree>
    <p:extLst>
      <p:ext uri="{BB962C8B-B14F-4D97-AF65-F5344CB8AC3E}">
        <p14:creationId xmlns:p14="http://schemas.microsoft.com/office/powerpoint/2010/main" val="3950143206"/>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box(in)">
                                      <p:cBhvr>
                                        <p:cTn id="12" dur="20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box(in)">
                                      <p:cBhvr>
                                        <p:cTn id="17" dur="2000"/>
                                        <p:tgtEl>
                                          <p:spTgt spid="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AB03A12-C7D5-78CC-C568-994DB0FE87D8}"/>
              </a:ext>
            </a:extLst>
          </p:cNvPr>
          <p:cNvSpPr>
            <a:spLocks noGrp="1"/>
          </p:cNvSpPr>
          <p:nvPr>
            <p:ph type="body" sz="half" idx="13"/>
          </p:nvPr>
        </p:nvSpPr>
        <p:spPr>
          <a:xfrm>
            <a:off x="1768269" y="308032"/>
            <a:ext cx="10052256" cy="548968"/>
          </a:xfrm>
        </p:spPr>
        <p:txBody>
          <a:bodyPr>
            <a:noAutofit/>
          </a:bodyPr>
          <a:lstStyle/>
          <a:p>
            <a:pPr algn="l"/>
            <a:r>
              <a:rPr lang="en-US" sz="1800" b="0" i="0" u="none" strike="noStrike" baseline="0" dirty="0">
                <a:latin typeface="Calibri" panose="020F0502020204030204" pitchFamily="34" charset="0"/>
                <a:ea typeface="Calibri" panose="020F0502020204030204" pitchFamily="34" charset="0"/>
                <a:cs typeface="Calibri" panose="020F0502020204030204" pitchFamily="34" charset="0"/>
              </a:rPr>
              <a:t>Create a measure named </a:t>
            </a:r>
            <a:r>
              <a:rPr lang="en-US" sz="1800" b="0" i="1" u="none" strike="noStrike" baseline="0" dirty="0">
                <a:latin typeface="Calibri" panose="020F0502020204030204" pitchFamily="34" charset="0"/>
                <a:ea typeface="Calibri" panose="020F0502020204030204" pitchFamily="34" charset="0"/>
                <a:cs typeface="Calibri" panose="020F0502020204030204" pitchFamily="34" charset="0"/>
              </a:rPr>
              <a:t>'Non-Verified Borrowers Count' </a:t>
            </a:r>
            <a:r>
              <a:rPr lang="en-US" sz="1800" b="0" i="0" u="none" strike="noStrike" baseline="0" dirty="0">
                <a:latin typeface="Calibri" panose="020F0502020204030204" pitchFamily="34" charset="0"/>
                <a:ea typeface="Calibri" panose="020F0502020204030204" pitchFamily="34" charset="0"/>
                <a:cs typeface="Calibri" panose="020F0502020204030204" pitchFamily="34" charset="0"/>
              </a:rPr>
              <a:t>using DAX to count the number of loans that have been 'Not Verified'.</a:t>
            </a:r>
            <a:endParaRPr lang="en-IN" sz="1800" dirty="0">
              <a:latin typeface="Calibri" panose="020F0502020204030204" pitchFamily="34" charset="0"/>
              <a:ea typeface="Calibri" panose="020F0502020204030204" pitchFamily="34" charset="0"/>
              <a:cs typeface="Calibri" panose="020F0502020204030204" pitchFamily="34" charset="0"/>
            </a:endParaRPr>
          </a:p>
        </p:txBody>
      </p:sp>
      <p:sp>
        <p:nvSpPr>
          <p:cNvPr id="4" name="Text Placeholder 3">
            <a:extLst>
              <a:ext uri="{FF2B5EF4-FFF2-40B4-BE49-F238E27FC236}">
                <a16:creationId xmlns:a16="http://schemas.microsoft.com/office/drawing/2014/main" id="{D386C55B-5915-8640-3A4D-D33B61F2A409}"/>
              </a:ext>
            </a:extLst>
          </p:cNvPr>
          <p:cNvSpPr>
            <a:spLocks noGrp="1"/>
          </p:cNvSpPr>
          <p:nvPr>
            <p:ph type="body" sz="half" idx="2"/>
          </p:nvPr>
        </p:nvSpPr>
        <p:spPr>
          <a:xfrm>
            <a:off x="457200" y="1176194"/>
            <a:ext cx="10944225" cy="738331"/>
          </a:xfrm>
        </p:spPr>
        <p:txBody>
          <a:bodyPr>
            <a:noAutofit/>
          </a:bodyPr>
          <a:lstStyle/>
          <a:p>
            <a:r>
              <a:rPr lang="en-US" dirty="0">
                <a:solidFill>
                  <a:schemeClr val="bg1"/>
                </a:solidFill>
                <a:latin typeface="Berlin Sans FB Demi" panose="020E0802020502020306" pitchFamily="34" charset="0"/>
              </a:rPr>
              <a:t>FORMULA : Non – Verified Borrower Count = CALCULATE (COUNT ROWS (Borrower Details) , FILTER</a:t>
            </a:r>
          </a:p>
          <a:p>
            <a:r>
              <a:rPr lang="en-US" dirty="0">
                <a:solidFill>
                  <a:schemeClr val="bg1"/>
                </a:solidFill>
                <a:latin typeface="Berlin Sans FB Demi" panose="020E0802020502020306" pitchFamily="34" charset="0"/>
              </a:rPr>
              <a:t>                     </a:t>
            </a:r>
            <a:r>
              <a:rPr lang="en-IN" dirty="0">
                <a:solidFill>
                  <a:schemeClr val="bg1"/>
                </a:solidFill>
                <a:latin typeface="Berlin Sans FB Demi" panose="020E0802020502020306" pitchFamily="34" charset="0"/>
              </a:rPr>
              <a:t>(Borrower Details, Borrower Details [ </a:t>
            </a:r>
            <a:r>
              <a:rPr lang="en-IN" dirty="0" err="1">
                <a:solidFill>
                  <a:schemeClr val="bg1"/>
                </a:solidFill>
                <a:latin typeface="Berlin Sans FB Demi" panose="020E0802020502020306" pitchFamily="34" charset="0"/>
              </a:rPr>
              <a:t>Verification_Status</a:t>
            </a:r>
            <a:r>
              <a:rPr lang="en-IN" dirty="0">
                <a:solidFill>
                  <a:schemeClr val="bg1"/>
                </a:solidFill>
                <a:latin typeface="Berlin Sans FB Demi" panose="020E0802020502020306" pitchFamily="34" charset="0"/>
              </a:rPr>
              <a:t>] = ‘Not Verified”))</a:t>
            </a:r>
          </a:p>
        </p:txBody>
      </p:sp>
      <p:pic>
        <p:nvPicPr>
          <p:cNvPr id="7" name="Picture 6">
            <a:extLst>
              <a:ext uri="{FF2B5EF4-FFF2-40B4-BE49-F238E27FC236}">
                <a16:creationId xmlns:a16="http://schemas.microsoft.com/office/drawing/2014/main" id="{08A96489-A04E-FCAA-2B02-D301E5E95D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2057399"/>
            <a:ext cx="11220450" cy="4629151"/>
          </a:xfrm>
          <a:prstGeom prst="rect">
            <a:avLst/>
          </a:prstGeom>
        </p:spPr>
      </p:pic>
      <p:sp>
        <p:nvSpPr>
          <p:cNvPr id="8" name="Star: 5 Points 7">
            <a:extLst>
              <a:ext uri="{FF2B5EF4-FFF2-40B4-BE49-F238E27FC236}">
                <a16:creationId xmlns:a16="http://schemas.microsoft.com/office/drawing/2014/main" id="{F2F1EE09-4F16-4BE2-362F-1D0EC0B0A592}"/>
              </a:ext>
            </a:extLst>
          </p:cNvPr>
          <p:cNvSpPr/>
          <p:nvPr/>
        </p:nvSpPr>
        <p:spPr>
          <a:xfrm>
            <a:off x="1444419" y="399908"/>
            <a:ext cx="323850" cy="352174"/>
          </a:xfrm>
          <a:prstGeom prst="star5">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206088810"/>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box(in)">
                                      <p:cBhvr>
                                        <p:cTn id="12" dur="20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box(in)">
                                      <p:cBhvr>
                                        <p:cTn id="17" dur="2000"/>
                                        <p:tgtEl>
                                          <p:spTgt spid="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445D112-4A80-77B9-C45C-9E341739A05C}"/>
              </a:ext>
            </a:extLst>
          </p:cNvPr>
          <p:cNvSpPr>
            <a:spLocks noGrp="1"/>
          </p:cNvSpPr>
          <p:nvPr>
            <p:ph type="body" sz="half" idx="13"/>
          </p:nvPr>
        </p:nvSpPr>
        <p:spPr>
          <a:xfrm>
            <a:off x="1520619" y="509617"/>
            <a:ext cx="10480881" cy="548968"/>
          </a:xfrm>
        </p:spPr>
        <p:txBody>
          <a:bodyPr>
            <a:noAutofit/>
          </a:bodyPr>
          <a:lstStyle/>
          <a:p>
            <a:pPr algn="l"/>
            <a:r>
              <a:rPr lang="en-US" sz="1600" b="0" i="0" u="none" strike="noStrike" baseline="0" dirty="0">
                <a:latin typeface="Calibri" panose="020F0502020204030204" pitchFamily="34" charset="0"/>
              </a:rPr>
              <a:t>Create a measure named </a:t>
            </a:r>
            <a:r>
              <a:rPr lang="en-US" sz="1600" b="0" i="1" u="none" strike="noStrike" baseline="0" dirty="0">
                <a:latin typeface="Calibri-Italic"/>
              </a:rPr>
              <a:t>'Fully Paid Loan Percentage' </a:t>
            </a:r>
            <a:r>
              <a:rPr lang="en-US" sz="1600" b="0" i="0" u="none" strike="noStrike" baseline="0" dirty="0">
                <a:latin typeface="Calibri" panose="020F0502020204030204" pitchFamily="34" charset="0"/>
              </a:rPr>
              <a:t>to calculate the percentage of fully paid loans. Divide the number of loans with a "Fully Paid" loan status by the total number of loans and then format this measure as Percentage.</a:t>
            </a:r>
            <a:endParaRPr lang="en-IN" sz="1600" dirty="0"/>
          </a:p>
        </p:txBody>
      </p:sp>
      <p:sp>
        <p:nvSpPr>
          <p:cNvPr id="4" name="Text Placeholder 3">
            <a:extLst>
              <a:ext uri="{FF2B5EF4-FFF2-40B4-BE49-F238E27FC236}">
                <a16:creationId xmlns:a16="http://schemas.microsoft.com/office/drawing/2014/main" id="{660E4779-060E-710B-AEF0-542B84CE660E}"/>
              </a:ext>
            </a:extLst>
          </p:cNvPr>
          <p:cNvSpPr>
            <a:spLocks noGrp="1"/>
          </p:cNvSpPr>
          <p:nvPr>
            <p:ph type="body" sz="half" idx="2"/>
          </p:nvPr>
        </p:nvSpPr>
        <p:spPr>
          <a:xfrm>
            <a:off x="1196769" y="1204481"/>
            <a:ext cx="9906002" cy="1014844"/>
          </a:xfrm>
        </p:spPr>
        <p:txBody>
          <a:bodyPr>
            <a:normAutofit fontScale="92500"/>
          </a:bodyPr>
          <a:lstStyle/>
          <a:p>
            <a:r>
              <a:rPr lang="en-US" dirty="0">
                <a:solidFill>
                  <a:schemeClr val="bg1"/>
                </a:solidFill>
                <a:latin typeface="Berlin Sans FB Demi" panose="020E0802020502020306" pitchFamily="34" charset="0"/>
              </a:rPr>
              <a:t>FORMULA : Fully Paid Loan Percentage = DIVIDE (COUNT ROWS (FILTER (Loan Details, Loan Details</a:t>
            </a:r>
          </a:p>
          <a:p>
            <a:r>
              <a:rPr lang="en-US" dirty="0">
                <a:solidFill>
                  <a:schemeClr val="bg1"/>
                </a:solidFill>
                <a:latin typeface="Berlin Sans FB Demi" panose="020E0802020502020306" pitchFamily="34" charset="0"/>
              </a:rPr>
              <a:t>                    [</a:t>
            </a:r>
            <a:r>
              <a:rPr lang="en-US" dirty="0" err="1">
                <a:solidFill>
                  <a:schemeClr val="bg1"/>
                </a:solidFill>
                <a:latin typeface="Berlin Sans FB Demi" panose="020E0802020502020306" pitchFamily="34" charset="0"/>
              </a:rPr>
              <a:t>Loan_Status</a:t>
            </a:r>
            <a:r>
              <a:rPr lang="en-US" dirty="0">
                <a:solidFill>
                  <a:schemeClr val="bg1"/>
                </a:solidFill>
                <a:latin typeface="Berlin Sans FB Demi" panose="020E0802020502020306" pitchFamily="34" charset="0"/>
              </a:rPr>
              <a:t>] = ‘Fully Paid’)), COUNT ROWS (Loan Details))                                  </a:t>
            </a:r>
            <a:endParaRPr lang="en-IN" dirty="0">
              <a:solidFill>
                <a:schemeClr val="bg1"/>
              </a:solidFill>
              <a:latin typeface="Berlin Sans FB Demi" panose="020E0802020502020306" pitchFamily="34" charset="0"/>
            </a:endParaRPr>
          </a:p>
        </p:txBody>
      </p:sp>
      <p:sp>
        <p:nvSpPr>
          <p:cNvPr id="5" name="Star: 5 Points 4">
            <a:extLst>
              <a:ext uri="{FF2B5EF4-FFF2-40B4-BE49-F238E27FC236}">
                <a16:creationId xmlns:a16="http://schemas.microsoft.com/office/drawing/2014/main" id="{85A7BEE7-6EA1-72A5-7D08-7B099B183444}"/>
              </a:ext>
            </a:extLst>
          </p:cNvPr>
          <p:cNvSpPr/>
          <p:nvPr/>
        </p:nvSpPr>
        <p:spPr>
          <a:xfrm>
            <a:off x="1196769" y="655513"/>
            <a:ext cx="323850" cy="257175"/>
          </a:xfrm>
          <a:prstGeom prst="star5">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09C5015E-132B-7A07-239C-FDD56C0563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0025" y="2219325"/>
            <a:ext cx="11706226" cy="4429125"/>
          </a:xfrm>
          <a:prstGeom prst="rect">
            <a:avLst/>
          </a:prstGeom>
        </p:spPr>
      </p:pic>
    </p:spTree>
    <p:extLst>
      <p:ext uri="{BB962C8B-B14F-4D97-AF65-F5344CB8AC3E}">
        <p14:creationId xmlns:p14="http://schemas.microsoft.com/office/powerpoint/2010/main" val="2155971903"/>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box(in)">
                                      <p:cBhvr>
                                        <p:cTn id="12" dur="20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box(in)">
                                      <p:cBhvr>
                                        <p:cTn id="17" dur="2000"/>
                                        <p:tgtEl>
                                          <p:spTgt spid="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ssolv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46308-3DD7-3BDD-9517-513B13A87AB2}"/>
              </a:ext>
            </a:extLst>
          </p:cNvPr>
          <p:cNvSpPr>
            <a:spLocks noGrp="1"/>
          </p:cNvSpPr>
          <p:nvPr>
            <p:ph type="title"/>
          </p:nvPr>
        </p:nvSpPr>
        <p:spPr>
          <a:xfrm>
            <a:off x="1255713" y="2152043"/>
            <a:ext cx="9905998" cy="1478570"/>
          </a:xfrm>
        </p:spPr>
        <p:txBody>
          <a:bodyPr>
            <a:normAutofit/>
          </a:bodyPr>
          <a:lstStyle/>
          <a:p>
            <a:pPr algn="ctr"/>
            <a:r>
              <a:rPr lang="en-IN" b="1" i="1" u="none" strike="noStrike" baseline="0" dirty="0">
                <a:latin typeface="Arial Black" panose="020B0A04020102020204" pitchFamily="34" charset="0"/>
              </a:rPr>
              <a:t>5. Creating Comprehensive Reports</a:t>
            </a:r>
            <a:endParaRPr lang="en-IN" i="1" dirty="0">
              <a:latin typeface="Arial Black" panose="020B0A04020102020204" pitchFamily="34" charset="0"/>
            </a:endParaRPr>
          </a:p>
        </p:txBody>
      </p:sp>
    </p:spTree>
    <p:extLst>
      <p:ext uri="{BB962C8B-B14F-4D97-AF65-F5344CB8AC3E}">
        <p14:creationId xmlns:p14="http://schemas.microsoft.com/office/powerpoint/2010/main" val="2823210737"/>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28FBE3C-118A-5057-6C63-33BDFDE9890E}"/>
              </a:ext>
            </a:extLst>
          </p:cNvPr>
          <p:cNvSpPr>
            <a:spLocks noGrp="1"/>
          </p:cNvSpPr>
          <p:nvPr>
            <p:ph type="body" sz="half" idx="13"/>
          </p:nvPr>
        </p:nvSpPr>
        <p:spPr>
          <a:xfrm>
            <a:off x="1720644" y="209550"/>
            <a:ext cx="8752299" cy="657225"/>
          </a:xfrm>
        </p:spPr>
        <p:txBody>
          <a:bodyPr>
            <a:noAutofit/>
          </a:bodyPr>
          <a:lstStyle/>
          <a:p>
            <a:pPr algn="ctr"/>
            <a:r>
              <a:rPr lang="en-US" sz="3200" b="1" i="1" u="sng" strike="noStrike" baseline="0" dirty="0">
                <a:latin typeface="Times New Roman" panose="02020603050405020304" pitchFamily="18" charset="0"/>
                <a:ea typeface="Calibri" panose="020F0502020204030204" pitchFamily="34" charset="0"/>
                <a:cs typeface="Times New Roman" panose="02020603050405020304" pitchFamily="18" charset="0"/>
              </a:rPr>
              <a:t>Report 1: Loan Performance Analysis</a:t>
            </a:r>
            <a:endParaRPr lang="en-IN" sz="3200" u="sng"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Text Placeholder 3">
            <a:extLst>
              <a:ext uri="{FF2B5EF4-FFF2-40B4-BE49-F238E27FC236}">
                <a16:creationId xmlns:a16="http://schemas.microsoft.com/office/drawing/2014/main" id="{9A7752D0-8961-04B3-F37E-44983A0681E9}"/>
              </a:ext>
            </a:extLst>
          </p:cNvPr>
          <p:cNvSpPr>
            <a:spLocks noGrp="1"/>
          </p:cNvSpPr>
          <p:nvPr>
            <p:ph type="body" sz="half" idx="2"/>
          </p:nvPr>
        </p:nvSpPr>
        <p:spPr>
          <a:xfrm>
            <a:off x="1017586" y="938070"/>
            <a:ext cx="9906002" cy="500206"/>
          </a:xfrm>
        </p:spPr>
        <p:txBody>
          <a:bodyPr>
            <a:normAutofit lnSpcReduction="10000"/>
          </a:bodyPr>
          <a:lstStyle/>
          <a:p>
            <a:r>
              <a:rPr lang="en-US" sz="2000" b="1"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Total Funded Amount</a:t>
            </a:r>
            <a:r>
              <a:rPr lang="en-US" sz="2000" b="0"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2400" b="0" i="0" u="none" strike="noStrike" baseline="0" dirty="0">
                <a:latin typeface="Calibri" panose="020F0502020204030204" pitchFamily="34" charset="0"/>
              </a:rPr>
              <a:t>Create a card visual to display the total funded amount.</a:t>
            </a:r>
            <a:endParaRPr lang="en-IN" sz="2400" dirty="0"/>
          </a:p>
        </p:txBody>
      </p:sp>
      <p:pic>
        <p:nvPicPr>
          <p:cNvPr id="8" name="Picture 7">
            <a:extLst>
              <a:ext uri="{FF2B5EF4-FFF2-40B4-BE49-F238E27FC236}">
                <a16:creationId xmlns:a16="http://schemas.microsoft.com/office/drawing/2014/main" id="{4FBFB0C6-C222-ACCD-2FDB-06CBEB42C8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175" y="1647825"/>
            <a:ext cx="11287126" cy="5000626"/>
          </a:xfrm>
          <a:prstGeom prst="rect">
            <a:avLst/>
          </a:prstGeom>
        </p:spPr>
      </p:pic>
    </p:spTree>
    <p:extLst>
      <p:ext uri="{BB962C8B-B14F-4D97-AF65-F5344CB8AC3E}">
        <p14:creationId xmlns:p14="http://schemas.microsoft.com/office/powerpoint/2010/main" val="219565572"/>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strVal val="#ppt_w*0.70"/>
                                          </p:val>
                                        </p:tav>
                                        <p:tav tm="100000">
                                          <p:val>
                                            <p:strVal val="#ppt_w"/>
                                          </p:val>
                                        </p:tav>
                                      </p:tavLst>
                                    </p:anim>
                                    <p:anim calcmode="lin" valueType="num">
                                      <p:cBhvr>
                                        <p:cTn id="8" dur="1000" fill="hold"/>
                                        <p:tgtEl>
                                          <p:spTgt spid="3">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3">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0" presetClass="entr" presetSubtype="0" decel="100000" fill="hold" grpId="0" nodeType="clickEffect">
                                  <p:stCondLst>
                                    <p:cond delay="0"/>
                                  </p:stCondLst>
                                  <p:childTnLst>
                                    <p:set>
                                      <p:cBhvr>
                                        <p:cTn id="13" dur="1" fill="hold">
                                          <p:stCondLst>
                                            <p:cond delay="0"/>
                                          </p:stCondLst>
                                        </p:cTn>
                                        <p:tgtEl>
                                          <p:spTgt spid="4">
                                            <p:txEl>
                                              <p:pRg st="0" end="0"/>
                                            </p:txEl>
                                          </p:spTgt>
                                        </p:tgtEl>
                                        <p:attrNameLst>
                                          <p:attrName>style.visibility</p:attrName>
                                        </p:attrNameLst>
                                      </p:cBhvr>
                                      <p:to>
                                        <p:strVal val="visible"/>
                                      </p:to>
                                    </p:set>
                                    <p:anim calcmode="lin" valueType="num">
                                      <p:cBhvr>
                                        <p:cTn id="14" dur="1000" fill="hold"/>
                                        <p:tgtEl>
                                          <p:spTgt spid="4">
                                            <p:txEl>
                                              <p:pRg st="0" end="0"/>
                                            </p:txEl>
                                          </p:spTgt>
                                        </p:tgtEl>
                                        <p:attrNameLst>
                                          <p:attrName>ppt_w</p:attrName>
                                        </p:attrNameLst>
                                      </p:cBhvr>
                                      <p:tavLst>
                                        <p:tav tm="0">
                                          <p:val>
                                            <p:strVal val="#ppt_w+.3"/>
                                          </p:val>
                                        </p:tav>
                                        <p:tav tm="100000">
                                          <p:val>
                                            <p:strVal val="#ppt_w"/>
                                          </p:val>
                                        </p:tav>
                                      </p:tavLst>
                                    </p:anim>
                                    <p:anim calcmode="lin" valueType="num">
                                      <p:cBhvr>
                                        <p:cTn id="15" dur="1000" fill="hold"/>
                                        <p:tgtEl>
                                          <p:spTgt spid="4">
                                            <p:txEl>
                                              <p:pRg st="0" end="0"/>
                                            </p:txEl>
                                          </p:spTgt>
                                        </p:tgtEl>
                                        <p:attrNameLst>
                                          <p:attrName>ppt_h</p:attrName>
                                        </p:attrNameLst>
                                      </p:cBhvr>
                                      <p:tavLst>
                                        <p:tav tm="0">
                                          <p:val>
                                            <p:strVal val="#ppt_h"/>
                                          </p:val>
                                        </p:tav>
                                        <p:tav tm="100000">
                                          <p:val>
                                            <p:strVal val="#ppt_h"/>
                                          </p:val>
                                        </p:tav>
                                      </p:tavLst>
                                    </p:anim>
                                    <p:animEffect transition="in" filter="fade">
                                      <p:cBhvr>
                                        <p:cTn id="16" dur="1000"/>
                                        <p:tgtEl>
                                          <p:spTgt spid="4">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6"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down)">
                                      <p:cBhvr>
                                        <p:cTn id="21" dur="580">
                                          <p:stCondLst>
                                            <p:cond delay="0"/>
                                          </p:stCondLst>
                                        </p:cTn>
                                        <p:tgtEl>
                                          <p:spTgt spid="8"/>
                                        </p:tgtEl>
                                      </p:cBhvr>
                                    </p:animEffect>
                                    <p:anim calcmode="lin" valueType="num">
                                      <p:cBhvr>
                                        <p:cTn id="22"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23"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24"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25"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26"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27" dur="26">
                                          <p:stCondLst>
                                            <p:cond delay="650"/>
                                          </p:stCondLst>
                                        </p:cTn>
                                        <p:tgtEl>
                                          <p:spTgt spid="8"/>
                                        </p:tgtEl>
                                      </p:cBhvr>
                                      <p:to x="100000" y="60000"/>
                                    </p:animScale>
                                    <p:animScale>
                                      <p:cBhvr>
                                        <p:cTn id="28" dur="166" decel="50000">
                                          <p:stCondLst>
                                            <p:cond delay="676"/>
                                          </p:stCondLst>
                                        </p:cTn>
                                        <p:tgtEl>
                                          <p:spTgt spid="8"/>
                                        </p:tgtEl>
                                      </p:cBhvr>
                                      <p:to x="100000" y="100000"/>
                                    </p:animScale>
                                    <p:animScale>
                                      <p:cBhvr>
                                        <p:cTn id="29" dur="26">
                                          <p:stCondLst>
                                            <p:cond delay="1312"/>
                                          </p:stCondLst>
                                        </p:cTn>
                                        <p:tgtEl>
                                          <p:spTgt spid="8"/>
                                        </p:tgtEl>
                                      </p:cBhvr>
                                      <p:to x="100000" y="80000"/>
                                    </p:animScale>
                                    <p:animScale>
                                      <p:cBhvr>
                                        <p:cTn id="30" dur="166" decel="50000">
                                          <p:stCondLst>
                                            <p:cond delay="1338"/>
                                          </p:stCondLst>
                                        </p:cTn>
                                        <p:tgtEl>
                                          <p:spTgt spid="8"/>
                                        </p:tgtEl>
                                      </p:cBhvr>
                                      <p:to x="100000" y="100000"/>
                                    </p:animScale>
                                    <p:animScale>
                                      <p:cBhvr>
                                        <p:cTn id="31" dur="26">
                                          <p:stCondLst>
                                            <p:cond delay="1642"/>
                                          </p:stCondLst>
                                        </p:cTn>
                                        <p:tgtEl>
                                          <p:spTgt spid="8"/>
                                        </p:tgtEl>
                                      </p:cBhvr>
                                      <p:to x="100000" y="90000"/>
                                    </p:animScale>
                                    <p:animScale>
                                      <p:cBhvr>
                                        <p:cTn id="32" dur="166" decel="50000">
                                          <p:stCondLst>
                                            <p:cond delay="1668"/>
                                          </p:stCondLst>
                                        </p:cTn>
                                        <p:tgtEl>
                                          <p:spTgt spid="8"/>
                                        </p:tgtEl>
                                      </p:cBhvr>
                                      <p:to x="100000" y="100000"/>
                                    </p:animScale>
                                    <p:animScale>
                                      <p:cBhvr>
                                        <p:cTn id="33" dur="26">
                                          <p:stCondLst>
                                            <p:cond delay="1808"/>
                                          </p:stCondLst>
                                        </p:cTn>
                                        <p:tgtEl>
                                          <p:spTgt spid="8"/>
                                        </p:tgtEl>
                                      </p:cBhvr>
                                      <p:to x="100000" y="95000"/>
                                    </p:animScale>
                                    <p:animScale>
                                      <p:cBhvr>
                                        <p:cTn id="34" dur="166" decel="50000">
                                          <p:stCondLst>
                                            <p:cond delay="1834"/>
                                          </p:stCondLst>
                                        </p:cTn>
                                        <p:tgtEl>
                                          <p:spTgt spid="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a:extLst>
              <a:ext uri="{FF2B5EF4-FFF2-40B4-BE49-F238E27FC236}">
                <a16:creationId xmlns:a16="http://schemas.microsoft.com/office/drawing/2014/main" id="{39B07E14-5D2F-32F2-06CC-C28AADF46736}"/>
              </a:ext>
            </a:extLst>
          </p:cNvPr>
          <p:cNvSpPr>
            <a:spLocks noGrp="1"/>
          </p:cNvSpPr>
          <p:nvPr>
            <p:ph type="body" sz="half" idx="2"/>
          </p:nvPr>
        </p:nvSpPr>
        <p:spPr>
          <a:xfrm>
            <a:off x="1143000" y="242889"/>
            <a:ext cx="9906000" cy="642936"/>
          </a:xfrm>
        </p:spPr>
        <p:txBody>
          <a:bodyPr>
            <a:noAutofit/>
          </a:bodyPr>
          <a:lstStyle/>
          <a:p>
            <a:pPr algn="l"/>
            <a:r>
              <a:rPr lang="en-US" sz="2000" b="1"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Fully Paid Loan Percentage</a:t>
            </a:r>
            <a:r>
              <a:rPr lang="en-US" sz="2000" b="0"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2000" b="0" i="0" u="none" strike="noStrike" baseline="0" dirty="0">
                <a:latin typeface="Calibri" panose="020F0502020204030204" pitchFamily="34" charset="0"/>
                <a:ea typeface="Calibri" panose="020F0502020204030204" pitchFamily="34" charset="0"/>
                <a:cs typeface="Calibri" panose="020F0502020204030204" pitchFamily="34" charset="0"/>
              </a:rPr>
              <a:t>Create a gauge chart to display the '</a:t>
            </a:r>
            <a:r>
              <a:rPr lang="en-US" sz="2000" b="0" i="1" u="none" strike="noStrike" baseline="0" dirty="0">
                <a:latin typeface="Calibri" panose="020F0502020204030204" pitchFamily="34" charset="0"/>
                <a:ea typeface="Calibri" panose="020F0502020204030204" pitchFamily="34" charset="0"/>
                <a:cs typeface="Calibri" panose="020F0502020204030204" pitchFamily="34" charset="0"/>
              </a:rPr>
              <a:t>Fully Paid Loan </a:t>
            </a:r>
            <a:r>
              <a:rPr lang="en-IN" sz="2000" b="0" i="1" u="none" strike="noStrike" baseline="0" dirty="0">
                <a:latin typeface="Calibri" panose="020F0502020204030204" pitchFamily="34" charset="0"/>
                <a:ea typeface="Calibri" panose="020F0502020204030204" pitchFamily="34" charset="0"/>
                <a:cs typeface="Calibri" panose="020F0502020204030204" pitchFamily="34" charset="0"/>
              </a:rPr>
              <a:t>Percentage</a:t>
            </a:r>
            <a:r>
              <a:rPr lang="en-IN" sz="2000" b="0" i="0" u="none" strike="noStrike" baseline="0" dirty="0">
                <a:latin typeface="Calibri" panose="020F0502020204030204" pitchFamily="34" charset="0"/>
                <a:ea typeface="Calibri" panose="020F0502020204030204" pitchFamily="34" charset="0"/>
                <a:cs typeface="Calibri" panose="020F0502020204030204" pitchFamily="34" charset="0"/>
              </a:rPr>
              <a:t>’</a:t>
            </a:r>
          </a:p>
          <a:p>
            <a:pPr algn="l"/>
            <a:r>
              <a:rPr lang="en-IN" sz="2000" dirty="0">
                <a:latin typeface="Calibri" panose="020F0502020204030204" pitchFamily="34" charset="0"/>
                <a:ea typeface="Calibri" panose="020F0502020204030204" pitchFamily="34" charset="0"/>
                <a:cs typeface="Calibri" panose="020F0502020204030204" pitchFamily="34" charset="0"/>
              </a:rPr>
              <a:t>                                                    </a:t>
            </a:r>
            <a:r>
              <a:rPr lang="en-IN" sz="2000" b="0" i="0" u="none" strike="noStrike" baseline="0" dirty="0">
                <a:latin typeface="Calibri" panose="020F0502020204030204" pitchFamily="34" charset="0"/>
                <a:ea typeface="Calibri" panose="020F0502020204030204" pitchFamily="34" charset="0"/>
                <a:cs typeface="Calibri" panose="020F0502020204030204" pitchFamily="34" charset="0"/>
              </a:rPr>
              <a:t>measure.</a:t>
            </a:r>
            <a:endParaRPr lang="en-IN" sz="2000" dirty="0">
              <a:latin typeface="Calibri" panose="020F0502020204030204" pitchFamily="34" charset="0"/>
              <a:ea typeface="Calibri" panose="020F0502020204030204" pitchFamily="34" charset="0"/>
              <a:cs typeface="Calibri" panose="020F0502020204030204" pitchFamily="34" charset="0"/>
            </a:endParaRPr>
          </a:p>
        </p:txBody>
      </p:sp>
      <p:pic>
        <p:nvPicPr>
          <p:cNvPr id="10" name="Picture 9">
            <a:extLst>
              <a:ext uri="{FF2B5EF4-FFF2-40B4-BE49-F238E27FC236}">
                <a16:creationId xmlns:a16="http://schemas.microsoft.com/office/drawing/2014/main" id="{6A929D87-290C-9FA2-D6CE-EAAB7006DA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124" y="1152525"/>
            <a:ext cx="11639551" cy="5462586"/>
          </a:xfrm>
          <a:prstGeom prst="rect">
            <a:avLst/>
          </a:prstGeom>
        </p:spPr>
      </p:pic>
    </p:spTree>
    <p:extLst>
      <p:ext uri="{BB962C8B-B14F-4D97-AF65-F5344CB8AC3E}">
        <p14:creationId xmlns:p14="http://schemas.microsoft.com/office/powerpoint/2010/main" val="1278477059"/>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p:cTn id="7" dur="1000" fill="hold"/>
                                        <p:tgtEl>
                                          <p:spTgt spid="6">
                                            <p:txEl>
                                              <p:pRg st="0" end="0"/>
                                            </p:txEl>
                                          </p:spTgt>
                                        </p:tgtEl>
                                        <p:attrNameLst>
                                          <p:attrName>ppt_w</p:attrName>
                                        </p:attrNameLst>
                                      </p:cBhvr>
                                      <p:tavLst>
                                        <p:tav tm="0">
                                          <p:val>
                                            <p:strVal val="#ppt_w+.3"/>
                                          </p:val>
                                        </p:tav>
                                        <p:tav tm="100000">
                                          <p:val>
                                            <p:strVal val="#ppt_w"/>
                                          </p:val>
                                        </p:tav>
                                      </p:tavLst>
                                    </p:anim>
                                    <p:anim calcmode="lin" valueType="num">
                                      <p:cBhvr>
                                        <p:cTn id="8" dur="1000" fill="hold"/>
                                        <p:tgtEl>
                                          <p:spTgt spid="6">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6">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0" presetClass="entr" presetSubtype="0" decel="100000" fill="hold" grpId="0" nodeType="click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 calcmode="lin" valueType="num">
                                      <p:cBhvr>
                                        <p:cTn id="14" dur="1000" fill="hold"/>
                                        <p:tgtEl>
                                          <p:spTgt spid="6">
                                            <p:txEl>
                                              <p:pRg st="1" end="1"/>
                                            </p:txEl>
                                          </p:spTgt>
                                        </p:tgtEl>
                                        <p:attrNameLst>
                                          <p:attrName>ppt_w</p:attrName>
                                        </p:attrNameLst>
                                      </p:cBhvr>
                                      <p:tavLst>
                                        <p:tav tm="0">
                                          <p:val>
                                            <p:strVal val="#ppt_w+.3"/>
                                          </p:val>
                                        </p:tav>
                                        <p:tav tm="100000">
                                          <p:val>
                                            <p:strVal val="#ppt_w"/>
                                          </p:val>
                                        </p:tav>
                                      </p:tavLst>
                                    </p:anim>
                                    <p:anim calcmode="lin" valueType="num">
                                      <p:cBhvr>
                                        <p:cTn id="15" dur="1000" fill="hold"/>
                                        <p:tgtEl>
                                          <p:spTgt spid="6">
                                            <p:txEl>
                                              <p:pRg st="1" end="1"/>
                                            </p:txEl>
                                          </p:spTgt>
                                        </p:tgtEl>
                                        <p:attrNameLst>
                                          <p:attrName>ppt_h</p:attrName>
                                        </p:attrNameLst>
                                      </p:cBhvr>
                                      <p:tavLst>
                                        <p:tav tm="0">
                                          <p:val>
                                            <p:strVal val="#ppt_h"/>
                                          </p:val>
                                        </p:tav>
                                        <p:tav tm="100000">
                                          <p:val>
                                            <p:strVal val="#ppt_h"/>
                                          </p:val>
                                        </p:tav>
                                      </p:tavLst>
                                    </p:anim>
                                    <p:animEffect transition="in" filter="fade">
                                      <p:cBhvr>
                                        <p:cTn id="16" dur="1000"/>
                                        <p:tgtEl>
                                          <p:spTgt spid="6">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6"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wipe(down)">
                                      <p:cBhvr>
                                        <p:cTn id="21" dur="580">
                                          <p:stCondLst>
                                            <p:cond delay="0"/>
                                          </p:stCondLst>
                                        </p:cTn>
                                        <p:tgtEl>
                                          <p:spTgt spid="10"/>
                                        </p:tgtEl>
                                      </p:cBhvr>
                                    </p:animEffect>
                                    <p:anim calcmode="lin" valueType="num">
                                      <p:cBhvr>
                                        <p:cTn id="22"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23"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24"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25"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26"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27" dur="26">
                                          <p:stCondLst>
                                            <p:cond delay="650"/>
                                          </p:stCondLst>
                                        </p:cTn>
                                        <p:tgtEl>
                                          <p:spTgt spid="10"/>
                                        </p:tgtEl>
                                      </p:cBhvr>
                                      <p:to x="100000" y="60000"/>
                                    </p:animScale>
                                    <p:animScale>
                                      <p:cBhvr>
                                        <p:cTn id="28" dur="166" decel="50000">
                                          <p:stCondLst>
                                            <p:cond delay="676"/>
                                          </p:stCondLst>
                                        </p:cTn>
                                        <p:tgtEl>
                                          <p:spTgt spid="10"/>
                                        </p:tgtEl>
                                      </p:cBhvr>
                                      <p:to x="100000" y="100000"/>
                                    </p:animScale>
                                    <p:animScale>
                                      <p:cBhvr>
                                        <p:cTn id="29" dur="26">
                                          <p:stCondLst>
                                            <p:cond delay="1312"/>
                                          </p:stCondLst>
                                        </p:cTn>
                                        <p:tgtEl>
                                          <p:spTgt spid="10"/>
                                        </p:tgtEl>
                                      </p:cBhvr>
                                      <p:to x="100000" y="80000"/>
                                    </p:animScale>
                                    <p:animScale>
                                      <p:cBhvr>
                                        <p:cTn id="30" dur="166" decel="50000">
                                          <p:stCondLst>
                                            <p:cond delay="1338"/>
                                          </p:stCondLst>
                                        </p:cTn>
                                        <p:tgtEl>
                                          <p:spTgt spid="10"/>
                                        </p:tgtEl>
                                      </p:cBhvr>
                                      <p:to x="100000" y="100000"/>
                                    </p:animScale>
                                    <p:animScale>
                                      <p:cBhvr>
                                        <p:cTn id="31" dur="26">
                                          <p:stCondLst>
                                            <p:cond delay="1642"/>
                                          </p:stCondLst>
                                        </p:cTn>
                                        <p:tgtEl>
                                          <p:spTgt spid="10"/>
                                        </p:tgtEl>
                                      </p:cBhvr>
                                      <p:to x="100000" y="90000"/>
                                    </p:animScale>
                                    <p:animScale>
                                      <p:cBhvr>
                                        <p:cTn id="32" dur="166" decel="50000">
                                          <p:stCondLst>
                                            <p:cond delay="1668"/>
                                          </p:stCondLst>
                                        </p:cTn>
                                        <p:tgtEl>
                                          <p:spTgt spid="10"/>
                                        </p:tgtEl>
                                      </p:cBhvr>
                                      <p:to x="100000" y="100000"/>
                                    </p:animScale>
                                    <p:animScale>
                                      <p:cBhvr>
                                        <p:cTn id="33" dur="26">
                                          <p:stCondLst>
                                            <p:cond delay="1808"/>
                                          </p:stCondLst>
                                        </p:cTn>
                                        <p:tgtEl>
                                          <p:spTgt spid="10"/>
                                        </p:tgtEl>
                                      </p:cBhvr>
                                      <p:to x="100000" y="95000"/>
                                    </p:animScale>
                                    <p:animScale>
                                      <p:cBhvr>
                                        <p:cTn id="34" dur="166" decel="50000">
                                          <p:stCondLst>
                                            <p:cond delay="1834"/>
                                          </p:stCondLst>
                                        </p:cTn>
                                        <p:tgtEl>
                                          <p:spTgt spid="10"/>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51C1C0F7-E80C-4D50-A432-6D48F02D5730}"/>
              </a:ext>
            </a:extLst>
          </p:cNvPr>
          <p:cNvSpPr>
            <a:spLocks noGrp="1"/>
          </p:cNvSpPr>
          <p:nvPr>
            <p:ph type="body" sz="half" idx="2"/>
          </p:nvPr>
        </p:nvSpPr>
        <p:spPr>
          <a:xfrm>
            <a:off x="1409700" y="128589"/>
            <a:ext cx="10696575" cy="690562"/>
          </a:xfrm>
        </p:spPr>
        <p:txBody>
          <a:bodyPr>
            <a:noAutofit/>
          </a:bodyPr>
          <a:lstStyle/>
          <a:p>
            <a:pPr algn="l"/>
            <a:r>
              <a:rPr lang="en-US" sz="2000" b="1"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Average Interest Rate by Term</a:t>
            </a:r>
            <a:r>
              <a:rPr lang="en-US" sz="2000" b="0"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2000" b="0" i="0" u="none" strike="noStrike" baseline="0" dirty="0">
                <a:latin typeface="Calibri" panose="020F0502020204030204" pitchFamily="34" charset="0"/>
                <a:ea typeface="Calibri" panose="020F0502020204030204" pitchFamily="34" charset="0"/>
                <a:cs typeface="Calibri" panose="020F0502020204030204" pitchFamily="34" charset="0"/>
              </a:rPr>
              <a:t>Create a multi-row card to show the average interest rate for each</a:t>
            </a:r>
          </a:p>
          <a:p>
            <a:pPr algn="l"/>
            <a:r>
              <a:rPr lang="en-US" sz="2000" dirty="0">
                <a:latin typeface="Calibri" panose="020F0502020204030204" pitchFamily="34" charset="0"/>
                <a:ea typeface="Calibri" panose="020F0502020204030204" pitchFamily="34" charset="0"/>
                <a:cs typeface="Calibri" panose="020F0502020204030204" pitchFamily="34" charset="0"/>
              </a:rPr>
              <a:t>                                                         </a:t>
            </a:r>
            <a:r>
              <a:rPr lang="en-US" sz="2000" b="0" i="0" u="none" strike="noStrike" baseline="0" dirty="0">
                <a:latin typeface="Calibri" panose="020F0502020204030204" pitchFamily="34" charset="0"/>
                <a:ea typeface="Calibri" panose="020F0502020204030204" pitchFamily="34" charset="0"/>
                <a:cs typeface="Calibri" panose="020F0502020204030204" pitchFamily="34" charset="0"/>
              </a:rPr>
              <a:t>term</a:t>
            </a:r>
            <a:r>
              <a:rPr lang="en-US" sz="2000" b="0" i="0" u="none" strike="noStrike" baseline="0" dirty="0">
                <a:latin typeface="Calibri" panose="020F0502020204030204" pitchFamily="34" charset="0"/>
              </a:rPr>
              <a:t>.</a:t>
            </a:r>
            <a:endParaRPr lang="en-IN" sz="2000" dirty="0"/>
          </a:p>
        </p:txBody>
      </p:sp>
      <p:pic>
        <p:nvPicPr>
          <p:cNvPr id="9" name="Picture 8">
            <a:extLst>
              <a:ext uri="{FF2B5EF4-FFF2-40B4-BE49-F238E27FC236}">
                <a16:creationId xmlns:a16="http://schemas.microsoft.com/office/drawing/2014/main" id="{300DC1C7-6844-ACF2-7141-2AF5FCFAA1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950" y="1162050"/>
            <a:ext cx="11363325" cy="5511799"/>
          </a:xfrm>
          <a:prstGeom prst="rect">
            <a:avLst/>
          </a:prstGeom>
        </p:spPr>
      </p:pic>
    </p:spTree>
    <p:extLst>
      <p:ext uri="{BB962C8B-B14F-4D97-AF65-F5344CB8AC3E}">
        <p14:creationId xmlns:p14="http://schemas.microsoft.com/office/powerpoint/2010/main" val="1183190079"/>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p:cTn id="7" dur="1000" fill="hold"/>
                                        <p:tgtEl>
                                          <p:spTgt spid="5">
                                            <p:txEl>
                                              <p:pRg st="0" end="0"/>
                                            </p:txEl>
                                          </p:spTgt>
                                        </p:tgtEl>
                                        <p:attrNameLst>
                                          <p:attrName>ppt_w</p:attrName>
                                        </p:attrNameLst>
                                      </p:cBhvr>
                                      <p:tavLst>
                                        <p:tav tm="0">
                                          <p:val>
                                            <p:strVal val="#ppt_w+.3"/>
                                          </p:val>
                                        </p:tav>
                                        <p:tav tm="100000">
                                          <p:val>
                                            <p:strVal val="#ppt_w"/>
                                          </p:val>
                                        </p:tav>
                                      </p:tavLst>
                                    </p:anim>
                                    <p:anim calcmode="lin" valueType="num">
                                      <p:cBhvr>
                                        <p:cTn id="8" dur="1000" fill="hold"/>
                                        <p:tgtEl>
                                          <p:spTgt spid="5">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5">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0" presetClass="entr" presetSubtype="0" decel="100000" fill="hold" grpId="0" nodeType="clickEffect">
                                  <p:stCondLst>
                                    <p:cond delay="0"/>
                                  </p:stCondLst>
                                  <p:childTnLst>
                                    <p:set>
                                      <p:cBhvr>
                                        <p:cTn id="13" dur="1" fill="hold">
                                          <p:stCondLst>
                                            <p:cond delay="0"/>
                                          </p:stCondLst>
                                        </p:cTn>
                                        <p:tgtEl>
                                          <p:spTgt spid="5">
                                            <p:txEl>
                                              <p:pRg st="1" end="1"/>
                                            </p:txEl>
                                          </p:spTgt>
                                        </p:tgtEl>
                                        <p:attrNameLst>
                                          <p:attrName>style.visibility</p:attrName>
                                        </p:attrNameLst>
                                      </p:cBhvr>
                                      <p:to>
                                        <p:strVal val="visible"/>
                                      </p:to>
                                    </p:set>
                                    <p:anim calcmode="lin" valueType="num">
                                      <p:cBhvr>
                                        <p:cTn id="14" dur="1000" fill="hold"/>
                                        <p:tgtEl>
                                          <p:spTgt spid="5">
                                            <p:txEl>
                                              <p:pRg st="1" end="1"/>
                                            </p:txEl>
                                          </p:spTgt>
                                        </p:tgtEl>
                                        <p:attrNameLst>
                                          <p:attrName>ppt_w</p:attrName>
                                        </p:attrNameLst>
                                      </p:cBhvr>
                                      <p:tavLst>
                                        <p:tav tm="0">
                                          <p:val>
                                            <p:strVal val="#ppt_w+.3"/>
                                          </p:val>
                                        </p:tav>
                                        <p:tav tm="100000">
                                          <p:val>
                                            <p:strVal val="#ppt_w"/>
                                          </p:val>
                                        </p:tav>
                                      </p:tavLst>
                                    </p:anim>
                                    <p:anim calcmode="lin" valueType="num">
                                      <p:cBhvr>
                                        <p:cTn id="15" dur="1000" fill="hold"/>
                                        <p:tgtEl>
                                          <p:spTgt spid="5">
                                            <p:txEl>
                                              <p:pRg st="1" end="1"/>
                                            </p:txEl>
                                          </p:spTgt>
                                        </p:tgtEl>
                                        <p:attrNameLst>
                                          <p:attrName>ppt_h</p:attrName>
                                        </p:attrNameLst>
                                      </p:cBhvr>
                                      <p:tavLst>
                                        <p:tav tm="0">
                                          <p:val>
                                            <p:strVal val="#ppt_h"/>
                                          </p:val>
                                        </p:tav>
                                        <p:tav tm="100000">
                                          <p:val>
                                            <p:strVal val="#ppt_h"/>
                                          </p:val>
                                        </p:tav>
                                      </p:tavLst>
                                    </p:anim>
                                    <p:animEffect transition="in" filter="fade">
                                      <p:cBhvr>
                                        <p:cTn id="16" dur="1000"/>
                                        <p:tgtEl>
                                          <p:spTgt spid="5">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6" presetClass="entr" presetSubtype="0" fill="hold"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wipe(down)">
                                      <p:cBhvr>
                                        <p:cTn id="21" dur="580">
                                          <p:stCondLst>
                                            <p:cond delay="0"/>
                                          </p:stCondLst>
                                        </p:cTn>
                                        <p:tgtEl>
                                          <p:spTgt spid="9"/>
                                        </p:tgtEl>
                                      </p:cBhvr>
                                    </p:animEffect>
                                    <p:anim calcmode="lin" valueType="num">
                                      <p:cBhvr>
                                        <p:cTn id="22"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23"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24"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25"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26"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27" dur="26">
                                          <p:stCondLst>
                                            <p:cond delay="650"/>
                                          </p:stCondLst>
                                        </p:cTn>
                                        <p:tgtEl>
                                          <p:spTgt spid="9"/>
                                        </p:tgtEl>
                                      </p:cBhvr>
                                      <p:to x="100000" y="60000"/>
                                    </p:animScale>
                                    <p:animScale>
                                      <p:cBhvr>
                                        <p:cTn id="28" dur="166" decel="50000">
                                          <p:stCondLst>
                                            <p:cond delay="676"/>
                                          </p:stCondLst>
                                        </p:cTn>
                                        <p:tgtEl>
                                          <p:spTgt spid="9"/>
                                        </p:tgtEl>
                                      </p:cBhvr>
                                      <p:to x="100000" y="100000"/>
                                    </p:animScale>
                                    <p:animScale>
                                      <p:cBhvr>
                                        <p:cTn id="29" dur="26">
                                          <p:stCondLst>
                                            <p:cond delay="1312"/>
                                          </p:stCondLst>
                                        </p:cTn>
                                        <p:tgtEl>
                                          <p:spTgt spid="9"/>
                                        </p:tgtEl>
                                      </p:cBhvr>
                                      <p:to x="100000" y="80000"/>
                                    </p:animScale>
                                    <p:animScale>
                                      <p:cBhvr>
                                        <p:cTn id="30" dur="166" decel="50000">
                                          <p:stCondLst>
                                            <p:cond delay="1338"/>
                                          </p:stCondLst>
                                        </p:cTn>
                                        <p:tgtEl>
                                          <p:spTgt spid="9"/>
                                        </p:tgtEl>
                                      </p:cBhvr>
                                      <p:to x="100000" y="100000"/>
                                    </p:animScale>
                                    <p:animScale>
                                      <p:cBhvr>
                                        <p:cTn id="31" dur="26">
                                          <p:stCondLst>
                                            <p:cond delay="1642"/>
                                          </p:stCondLst>
                                        </p:cTn>
                                        <p:tgtEl>
                                          <p:spTgt spid="9"/>
                                        </p:tgtEl>
                                      </p:cBhvr>
                                      <p:to x="100000" y="90000"/>
                                    </p:animScale>
                                    <p:animScale>
                                      <p:cBhvr>
                                        <p:cTn id="32" dur="166" decel="50000">
                                          <p:stCondLst>
                                            <p:cond delay="1668"/>
                                          </p:stCondLst>
                                        </p:cTn>
                                        <p:tgtEl>
                                          <p:spTgt spid="9"/>
                                        </p:tgtEl>
                                      </p:cBhvr>
                                      <p:to x="100000" y="100000"/>
                                    </p:animScale>
                                    <p:animScale>
                                      <p:cBhvr>
                                        <p:cTn id="33" dur="26">
                                          <p:stCondLst>
                                            <p:cond delay="1808"/>
                                          </p:stCondLst>
                                        </p:cTn>
                                        <p:tgtEl>
                                          <p:spTgt spid="9"/>
                                        </p:tgtEl>
                                      </p:cBhvr>
                                      <p:to x="100000" y="95000"/>
                                    </p:animScale>
                                    <p:animScale>
                                      <p:cBhvr>
                                        <p:cTn id="34" dur="166" decel="50000">
                                          <p:stCondLst>
                                            <p:cond delay="1834"/>
                                          </p:stCondLst>
                                        </p:cTn>
                                        <p:tgtEl>
                                          <p:spTgt spid="9"/>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1B14289B-DBD1-D102-85AC-9FE764BCD730}"/>
              </a:ext>
            </a:extLst>
          </p:cNvPr>
          <p:cNvSpPr>
            <a:spLocks noGrp="1"/>
          </p:cNvSpPr>
          <p:nvPr>
            <p:ph type="body" sz="half" idx="2"/>
          </p:nvPr>
        </p:nvSpPr>
        <p:spPr>
          <a:xfrm>
            <a:off x="1142999" y="376239"/>
            <a:ext cx="10791825" cy="785812"/>
          </a:xfrm>
        </p:spPr>
        <p:txBody>
          <a:bodyPr>
            <a:normAutofit/>
          </a:bodyPr>
          <a:lstStyle/>
          <a:p>
            <a:pPr algn="l"/>
            <a:r>
              <a:rPr lang="en-US" sz="2000" b="1"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Loan Status Distribution</a:t>
            </a:r>
            <a:r>
              <a:rPr lang="en-US" sz="2000" b="0"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2000" b="0" i="0" u="none" strike="noStrike" baseline="0" dirty="0">
                <a:latin typeface="Calibri" panose="020F0502020204030204" pitchFamily="34" charset="0"/>
                <a:ea typeface="Calibri" panose="020F0502020204030204" pitchFamily="34" charset="0"/>
                <a:cs typeface="Calibri" panose="020F0502020204030204" pitchFamily="34" charset="0"/>
              </a:rPr>
              <a:t>Create a pie chart to visualize the sum of total </a:t>
            </a:r>
            <a:r>
              <a:rPr lang="en-IN" sz="2000" b="0" i="0" u="none" strike="noStrike" baseline="0" dirty="0">
                <a:latin typeface="Calibri" panose="020F0502020204030204" pitchFamily="34" charset="0"/>
                <a:ea typeface="Calibri" panose="020F0502020204030204" pitchFamily="34" charset="0"/>
                <a:cs typeface="Calibri" panose="020F0502020204030204" pitchFamily="34" charset="0"/>
              </a:rPr>
              <a:t>payments by loan status.</a:t>
            </a:r>
            <a:endParaRPr lang="en-IN" sz="2000" dirty="0">
              <a:latin typeface="Calibri" panose="020F0502020204030204" pitchFamily="34" charset="0"/>
              <a:ea typeface="Calibri" panose="020F0502020204030204" pitchFamily="34" charset="0"/>
              <a:cs typeface="Calibri" panose="020F0502020204030204" pitchFamily="34" charset="0"/>
            </a:endParaRPr>
          </a:p>
        </p:txBody>
      </p:sp>
      <p:pic>
        <p:nvPicPr>
          <p:cNvPr id="11" name="Picture 10">
            <a:extLst>
              <a:ext uri="{FF2B5EF4-FFF2-40B4-BE49-F238E27FC236}">
                <a16:creationId xmlns:a16="http://schemas.microsoft.com/office/drawing/2014/main" id="{06DA8CF3-824D-BA21-6911-5E6416E3D1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 y="1285874"/>
            <a:ext cx="11620500" cy="5362575"/>
          </a:xfrm>
          <a:prstGeom prst="rect">
            <a:avLst/>
          </a:prstGeom>
        </p:spPr>
      </p:pic>
    </p:spTree>
    <p:extLst>
      <p:ext uri="{BB962C8B-B14F-4D97-AF65-F5344CB8AC3E}">
        <p14:creationId xmlns:p14="http://schemas.microsoft.com/office/powerpoint/2010/main" val="3277275154"/>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p:cTn id="7" dur="1000" fill="hold"/>
                                        <p:tgtEl>
                                          <p:spTgt spid="5">
                                            <p:txEl>
                                              <p:pRg st="0" end="0"/>
                                            </p:txEl>
                                          </p:spTgt>
                                        </p:tgtEl>
                                        <p:attrNameLst>
                                          <p:attrName>ppt_w</p:attrName>
                                        </p:attrNameLst>
                                      </p:cBhvr>
                                      <p:tavLst>
                                        <p:tav tm="0">
                                          <p:val>
                                            <p:strVal val="#ppt_w+.3"/>
                                          </p:val>
                                        </p:tav>
                                        <p:tav tm="100000">
                                          <p:val>
                                            <p:strVal val="#ppt_w"/>
                                          </p:val>
                                        </p:tav>
                                      </p:tavLst>
                                    </p:anim>
                                    <p:anim calcmode="lin" valueType="num">
                                      <p:cBhvr>
                                        <p:cTn id="8" dur="1000" fill="hold"/>
                                        <p:tgtEl>
                                          <p:spTgt spid="5">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5">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26" presetClass="entr" presetSubtype="0"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wipe(down)">
                                      <p:cBhvr>
                                        <p:cTn id="14" dur="580">
                                          <p:stCondLst>
                                            <p:cond delay="0"/>
                                          </p:stCondLst>
                                        </p:cTn>
                                        <p:tgtEl>
                                          <p:spTgt spid="11"/>
                                        </p:tgtEl>
                                      </p:cBhvr>
                                    </p:animEffect>
                                    <p:anim calcmode="lin" valueType="num">
                                      <p:cBhvr>
                                        <p:cTn id="15" dur="1822"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16" dur="664"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17" dur="664" tmFilter="0, 0; 0.125,0.2665; 0.25,0.4; 0.375,0.465; 0.5,0.5;  0.625,0.535; 0.75,0.6; 0.875,0.7335; 1,1">
                                          <p:stCondLst>
                                            <p:cond delay="664"/>
                                          </p:stCondLst>
                                        </p:cTn>
                                        <p:tgtEl>
                                          <p:spTgt spid="11"/>
                                        </p:tgtEl>
                                        <p:attrNameLst>
                                          <p:attrName>ppt_y</p:attrName>
                                        </p:attrNameLst>
                                      </p:cBhvr>
                                      <p:tavLst>
                                        <p:tav tm="0" fmla="#ppt_y-sin(pi*$)/9">
                                          <p:val>
                                            <p:fltVal val="0"/>
                                          </p:val>
                                        </p:tav>
                                        <p:tav tm="100000">
                                          <p:val>
                                            <p:fltVal val="1"/>
                                          </p:val>
                                        </p:tav>
                                      </p:tavLst>
                                    </p:anim>
                                    <p:anim calcmode="lin" valueType="num">
                                      <p:cBhvr>
                                        <p:cTn id="18" dur="332" tmFilter="0, 0; 0.125,0.2665; 0.25,0.4; 0.375,0.465; 0.5,0.5;  0.625,0.535; 0.75,0.6; 0.875,0.7335; 1,1">
                                          <p:stCondLst>
                                            <p:cond delay="1324"/>
                                          </p:stCondLst>
                                        </p:cTn>
                                        <p:tgtEl>
                                          <p:spTgt spid="11"/>
                                        </p:tgtEl>
                                        <p:attrNameLst>
                                          <p:attrName>ppt_y</p:attrName>
                                        </p:attrNameLst>
                                      </p:cBhvr>
                                      <p:tavLst>
                                        <p:tav tm="0" fmla="#ppt_y-sin(pi*$)/27">
                                          <p:val>
                                            <p:fltVal val="0"/>
                                          </p:val>
                                        </p:tav>
                                        <p:tav tm="100000">
                                          <p:val>
                                            <p:fltVal val="1"/>
                                          </p:val>
                                        </p:tav>
                                      </p:tavLst>
                                    </p:anim>
                                    <p:anim calcmode="lin" valueType="num">
                                      <p:cBhvr>
                                        <p:cTn id="19" dur="164" tmFilter="0, 0; 0.125,0.2665; 0.25,0.4; 0.375,0.465; 0.5,0.5;  0.625,0.535; 0.75,0.6; 0.875,0.7335; 1,1">
                                          <p:stCondLst>
                                            <p:cond delay="1656"/>
                                          </p:stCondLst>
                                        </p:cTn>
                                        <p:tgtEl>
                                          <p:spTgt spid="11"/>
                                        </p:tgtEl>
                                        <p:attrNameLst>
                                          <p:attrName>ppt_y</p:attrName>
                                        </p:attrNameLst>
                                      </p:cBhvr>
                                      <p:tavLst>
                                        <p:tav tm="0" fmla="#ppt_y-sin(pi*$)/81">
                                          <p:val>
                                            <p:fltVal val="0"/>
                                          </p:val>
                                        </p:tav>
                                        <p:tav tm="100000">
                                          <p:val>
                                            <p:fltVal val="1"/>
                                          </p:val>
                                        </p:tav>
                                      </p:tavLst>
                                    </p:anim>
                                    <p:animScale>
                                      <p:cBhvr>
                                        <p:cTn id="20" dur="26">
                                          <p:stCondLst>
                                            <p:cond delay="650"/>
                                          </p:stCondLst>
                                        </p:cTn>
                                        <p:tgtEl>
                                          <p:spTgt spid="11"/>
                                        </p:tgtEl>
                                      </p:cBhvr>
                                      <p:to x="100000" y="60000"/>
                                    </p:animScale>
                                    <p:animScale>
                                      <p:cBhvr>
                                        <p:cTn id="21" dur="166" decel="50000">
                                          <p:stCondLst>
                                            <p:cond delay="676"/>
                                          </p:stCondLst>
                                        </p:cTn>
                                        <p:tgtEl>
                                          <p:spTgt spid="11"/>
                                        </p:tgtEl>
                                      </p:cBhvr>
                                      <p:to x="100000" y="100000"/>
                                    </p:animScale>
                                    <p:animScale>
                                      <p:cBhvr>
                                        <p:cTn id="22" dur="26">
                                          <p:stCondLst>
                                            <p:cond delay="1312"/>
                                          </p:stCondLst>
                                        </p:cTn>
                                        <p:tgtEl>
                                          <p:spTgt spid="11"/>
                                        </p:tgtEl>
                                      </p:cBhvr>
                                      <p:to x="100000" y="80000"/>
                                    </p:animScale>
                                    <p:animScale>
                                      <p:cBhvr>
                                        <p:cTn id="23" dur="166" decel="50000">
                                          <p:stCondLst>
                                            <p:cond delay="1338"/>
                                          </p:stCondLst>
                                        </p:cTn>
                                        <p:tgtEl>
                                          <p:spTgt spid="11"/>
                                        </p:tgtEl>
                                      </p:cBhvr>
                                      <p:to x="100000" y="100000"/>
                                    </p:animScale>
                                    <p:animScale>
                                      <p:cBhvr>
                                        <p:cTn id="24" dur="26">
                                          <p:stCondLst>
                                            <p:cond delay="1642"/>
                                          </p:stCondLst>
                                        </p:cTn>
                                        <p:tgtEl>
                                          <p:spTgt spid="11"/>
                                        </p:tgtEl>
                                      </p:cBhvr>
                                      <p:to x="100000" y="90000"/>
                                    </p:animScale>
                                    <p:animScale>
                                      <p:cBhvr>
                                        <p:cTn id="25" dur="166" decel="50000">
                                          <p:stCondLst>
                                            <p:cond delay="1668"/>
                                          </p:stCondLst>
                                        </p:cTn>
                                        <p:tgtEl>
                                          <p:spTgt spid="11"/>
                                        </p:tgtEl>
                                      </p:cBhvr>
                                      <p:to x="100000" y="100000"/>
                                    </p:animScale>
                                    <p:animScale>
                                      <p:cBhvr>
                                        <p:cTn id="26" dur="26">
                                          <p:stCondLst>
                                            <p:cond delay="1808"/>
                                          </p:stCondLst>
                                        </p:cTn>
                                        <p:tgtEl>
                                          <p:spTgt spid="11"/>
                                        </p:tgtEl>
                                      </p:cBhvr>
                                      <p:to x="100000" y="95000"/>
                                    </p:animScale>
                                    <p:animScale>
                                      <p:cBhvr>
                                        <p:cTn id="27" dur="166" decel="50000">
                                          <p:stCondLst>
                                            <p:cond delay="1834"/>
                                          </p:stCondLst>
                                        </p:cTn>
                                        <p:tgtEl>
                                          <p:spTgt spid="11"/>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5C546A0C-C295-0329-83F4-3B1DB5C98529}"/>
              </a:ext>
            </a:extLst>
          </p:cNvPr>
          <p:cNvSpPr>
            <a:spLocks noGrp="1"/>
          </p:cNvSpPr>
          <p:nvPr>
            <p:ph type="body" sz="half" idx="2"/>
          </p:nvPr>
        </p:nvSpPr>
        <p:spPr>
          <a:xfrm>
            <a:off x="1341437" y="280988"/>
            <a:ext cx="10574337" cy="490537"/>
          </a:xfrm>
        </p:spPr>
        <p:txBody>
          <a:bodyPr>
            <a:normAutofit/>
          </a:bodyPr>
          <a:lstStyle/>
          <a:p>
            <a:pPr algn="l"/>
            <a:r>
              <a:rPr lang="en-US" sz="2000" b="1"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Loan Amount by Purpose</a:t>
            </a:r>
            <a:r>
              <a:rPr lang="en-US" sz="2000" b="0"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2000" b="0" i="0" u="none" strike="noStrike" baseline="0" dirty="0">
                <a:latin typeface="Calibri" panose="020F0502020204030204" pitchFamily="34" charset="0"/>
                <a:ea typeface="Calibri" panose="020F0502020204030204" pitchFamily="34" charset="0"/>
                <a:cs typeface="Calibri" panose="020F0502020204030204" pitchFamily="34" charset="0"/>
              </a:rPr>
              <a:t>Create a </a:t>
            </a:r>
            <a:r>
              <a:rPr lang="en-US" sz="2000" b="0" i="0" u="none" strike="noStrike" baseline="0" dirty="0" err="1">
                <a:latin typeface="Calibri" panose="020F0502020204030204" pitchFamily="34" charset="0"/>
                <a:ea typeface="Calibri" panose="020F0502020204030204" pitchFamily="34" charset="0"/>
                <a:cs typeface="Calibri" panose="020F0502020204030204" pitchFamily="34" charset="0"/>
              </a:rPr>
              <a:t>treemap</a:t>
            </a:r>
            <a:r>
              <a:rPr lang="en-US" sz="2000" b="0" i="0" u="none" strike="noStrike" baseline="0" dirty="0">
                <a:latin typeface="Calibri" panose="020F0502020204030204" pitchFamily="34" charset="0"/>
                <a:ea typeface="Calibri" panose="020F0502020204030204" pitchFamily="34" charset="0"/>
                <a:cs typeface="Calibri" panose="020F0502020204030204" pitchFamily="34" charset="0"/>
              </a:rPr>
              <a:t> to show the average loan amount by </a:t>
            </a:r>
            <a:r>
              <a:rPr lang="en-IN" sz="2000" b="0" i="0" u="none" strike="noStrike" baseline="0" dirty="0">
                <a:latin typeface="Calibri" panose="020F0502020204030204" pitchFamily="34" charset="0"/>
                <a:ea typeface="Calibri" panose="020F0502020204030204" pitchFamily="34" charset="0"/>
                <a:cs typeface="Calibri" panose="020F0502020204030204" pitchFamily="34" charset="0"/>
              </a:rPr>
              <a:t>purpose.</a:t>
            </a:r>
            <a:endParaRPr lang="en-IN" sz="2000" dirty="0">
              <a:latin typeface="Calibri" panose="020F0502020204030204" pitchFamily="34" charset="0"/>
              <a:ea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A558834D-0696-A1A8-B3F3-FB53EF1C40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974" y="942975"/>
            <a:ext cx="11734800" cy="5727700"/>
          </a:xfrm>
          <a:prstGeom prst="rect">
            <a:avLst/>
          </a:prstGeom>
        </p:spPr>
      </p:pic>
    </p:spTree>
    <p:extLst>
      <p:ext uri="{BB962C8B-B14F-4D97-AF65-F5344CB8AC3E}">
        <p14:creationId xmlns:p14="http://schemas.microsoft.com/office/powerpoint/2010/main" val="1522696664"/>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p:cTn id="7" dur="1000" fill="hold"/>
                                        <p:tgtEl>
                                          <p:spTgt spid="5">
                                            <p:txEl>
                                              <p:pRg st="0" end="0"/>
                                            </p:txEl>
                                          </p:spTgt>
                                        </p:tgtEl>
                                        <p:attrNameLst>
                                          <p:attrName>ppt_w</p:attrName>
                                        </p:attrNameLst>
                                      </p:cBhvr>
                                      <p:tavLst>
                                        <p:tav tm="0">
                                          <p:val>
                                            <p:strVal val="#ppt_w+.3"/>
                                          </p:val>
                                        </p:tav>
                                        <p:tav tm="100000">
                                          <p:val>
                                            <p:strVal val="#ppt_w"/>
                                          </p:val>
                                        </p:tav>
                                      </p:tavLst>
                                    </p:anim>
                                    <p:anim calcmode="lin" valueType="num">
                                      <p:cBhvr>
                                        <p:cTn id="8" dur="1000" fill="hold"/>
                                        <p:tgtEl>
                                          <p:spTgt spid="5">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5">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26"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down)">
                                      <p:cBhvr>
                                        <p:cTn id="14" dur="580">
                                          <p:stCondLst>
                                            <p:cond delay="0"/>
                                          </p:stCondLst>
                                        </p:cTn>
                                        <p:tgtEl>
                                          <p:spTgt spid="7"/>
                                        </p:tgtEl>
                                      </p:cBhvr>
                                    </p:animEffect>
                                    <p:anim calcmode="lin" valueType="num">
                                      <p:cBhvr>
                                        <p:cTn id="15"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16"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17"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18"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19"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20" dur="26">
                                          <p:stCondLst>
                                            <p:cond delay="650"/>
                                          </p:stCondLst>
                                        </p:cTn>
                                        <p:tgtEl>
                                          <p:spTgt spid="7"/>
                                        </p:tgtEl>
                                      </p:cBhvr>
                                      <p:to x="100000" y="60000"/>
                                    </p:animScale>
                                    <p:animScale>
                                      <p:cBhvr>
                                        <p:cTn id="21" dur="166" decel="50000">
                                          <p:stCondLst>
                                            <p:cond delay="676"/>
                                          </p:stCondLst>
                                        </p:cTn>
                                        <p:tgtEl>
                                          <p:spTgt spid="7"/>
                                        </p:tgtEl>
                                      </p:cBhvr>
                                      <p:to x="100000" y="100000"/>
                                    </p:animScale>
                                    <p:animScale>
                                      <p:cBhvr>
                                        <p:cTn id="22" dur="26">
                                          <p:stCondLst>
                                            <p:cond delay="1312"/>
                                          </p:stCondLst>
                                        </p:cTn>
                                        <p:tgtEl>
                                          <p:spTgt spid="7"/>
                                        </p:tgtEl>
                                      </p:cBhvr>
                                      <p:to x="100000" y="80000"/>
                                    </p:animScale>
                                    <p:animScale>
                                      <p:cBhvr>
                                        <p:cTn id="23" dur="166" decel="50000">
                                          <p:stCondLst>
                                            <p:cond delay="1338"/>
                                          </p:stCondLst>
                                        </p:cTn>
                                        <p:tgtEl>
                                          <p:spTgt spid="7"/>
                                        </p:tgtEl>
                                      </p:cBhvr>
                                      <p:to x="100000" y="100000"/>
                                    </p:animScale>
                                    <p:animScale>
                                      <p:cBhvr>
                                        <p:cTn id="24" dur="26">
                                          <p:stCondLst>
                                            <p:cond delay="1642"/>
                                          </p:stCondLst>
                                        </p:cTn>
                                        <p:tgtEl>
                                          <p:spTgt spid="7"/>
                                        </p:tgtEl>
                                      </p:cBhvr>
                                      <p:to x="100000" y="90000"/>
                                    </p:animScale>
                                    <p:animScale>
                                      <p:cBhvr>
                                        <p:cTn id="25" dur="166" decel="50000">
                                          <p:stCondLst>
                                            <p:cond delay="1668"/>
                                          </p:stCondLst>
                                        </p:cTn>
                                        <p:tgtEl>
                                          <p:spTgt spid="7"/>
                                        </p:tgtEl>
                                      </p:cBhvr>
                                      <p:to x="100000" y="100000"/>
                                    </p:animScale>
                                    <p:animScale>
                                      <p:cBhvr>
                                        <p:cTn id="26" dur="26">
                                          <p:stCondLst>
                                            <p:cond delay="1808"/>
                                          </p:stCondLst>
                                        </p:cTn>
                                        <p:tgtEl>
                                          <p:spTgt spid="7"/>
                                        </p:tgtEl>
                                      </p:cBhvr>
                                      <p:to x="100000" y="95000"/>
                                    </p:animScale>
                                    <p:animScale>
                                      <p:cBhvr>
                                        <p:cTn id="27" dur="166" decel="50000">
                                          <p:stCondLst>
                                            <p:cond delay="1834"/>
                                          </p:stCondLst>
                                        </p:cTn>
                                        <p:tgtEl>
                                          <p:spTgt spid="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B82DB6E-DAA1-6C13-CACB-10918AD60290}"/>
              </a:ext>
            </a:extLst>
          </p:cNvPr>
          <p:cNvSpPr>
            <a:spLocks noGrp="1"/>
          </p:cNvSpPr>
          <p:nvPr>
            <p:ph type="body" sz="half" idx="2"/>
          </p:nvPr>
        </p:nvSpPr>
        <p:spPr>
          <a:xfrm>
            <a:off x="1398586" y="261795"/>
            <a:ext cx="9906002" cy="785956"/>
          </a:xfrm>
        </p:spPr>
        <p:txBody>
          <a:bodyPr>
            <a:normAutofit fontScale="92500" lnSpcReduction="10000"/>
          </a:bodyPr>
          <a:lstStyle/>
          <a:p>
            <a:pPr algn="l"/>
            <a:r>
              <a:rPr lang="en-US" b="1" i="0" u="none" strike="noStrike" baseline="0" dirty="0">
                <a:solidFill>
                  <a:schemeClr val="bg1"/>
                </a:solidFill>
                <a:latin typeface="Calibri-Bold"/>
              </a:rPr>
              <a:t>Installment Over Time</a:t>
            </a:r>
            <a:r>
              <a:rPr lang="en-US" b="0" i="0" u="none" strike="noStrike" baseline="0" dirty="0">
                <a:solidFill>
                  <a:schemeClr val="bg1"/>
                </a:solidFill>
                <a:latin typeface="Calibri" panose="020F0502020204030204" pitchFamily="34" charset="0"/>
              </a:rPr>
              <a:t>: </a:t>
            </a:r>
            <a:r>
              <a:rPr lang="en-US" b="0" i="0" u="none" strike="noStrike" baseline="0" dirty="0">
                <a:latin typeface="Calibri" panose="020F0502020204030204" pitchFamily="34" charset="0"/>
              </a:rPr>
              <a:t>Create a line chart to visualize the sum of installments by Year and Quarter of</a:t>
            </a:r>
          </a:p>
          <a:p>
            <a:pPr algn="l"/>
            <a:r>
              <a:rPr lang="en-US" dirty="0">
                <a:latin typeface="Calibri" panose="020F0502020204030204" pitchFamily="34" charset="0"/>
              </a:rPr>
              <a:t>                                           </a:t>
            </a:r>
            <a:r>
              <a:rPr lang="en-US" b="0" i="0" u="none" strike="noStrike" baseline="0" dirty="0">
                <a:latin typeface="Calibri" panose="020F0502020204030204" pitchFamily="34" charset="0"/>
              </a:rPr>
              <a:t>the issue date.</a:t>
            </a:r>
            <a:endParaRPr lang="en-IN" dirty="0"/>
          </a:p>
        </p:txBody>
      </p:sp>
      <p:pic>
        <p:nvPicPr>
          <p:cNvPr id="6" name="Picture 5">
            <a:extLst>
              <a:ext uri="{FF2B5EF4-FFF2-40B4-BE49-F238E27FC236}">
                <a16:creationId xmlns:a16="http://schemas.microsoft.com/office/drawing/2014/main" id="{275BC093-F7DC-B6E2-2E7C-E2B655D873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1474" y="1181100"/>
            <a:ext cx="11334751" cy="5314950"/>
          </a:xfrm>
          <a:prstGeom prst="rect">
            <a:avLst/>
          </a:prstGeom>
        </p:spPr>
      </p:pic>
    </p:spTree>
    <p:extLst>
      <p:ext uri="{BB962C8B-B14F-4D97-AF65-F5344CB8AC3E}">
        <p14:creationId xmlns:p14="http://schemas.microsoft.com/office/powerpoint/2010/main" val="2130120981"/>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1000" fill="hold"/>
                                        <p:tgtEl>
                                          <p:spTgt spid="4">
                                            <p:txEl>
                                              <p:pRg st="0" end="0"/>
                                            </p:txEl>
                                          </p:spTgt>
                                        </p:tgtEl>
                                        <p:attrNameLst>
                                          <p:attrName>ppt_w</p:attrName>
                                        </p:attrNameLst>
                                      </p:cBhvr>
                                      <p:tavLst>
                                        <p:tav tm="0">
                                          <p:val>
                                            <p:strVal val="#ppt_w+.3"/>
                                          </p:val>
                                        </p:tav>
                                        <p:tav tm="100000">
                                          <p:val>
                                            <p:strVal val="#ppt_w"/>
                                          </p:val>
                                        </p:tav>
                                      </p:tavLst>
                                    </p:anim>
                                    <p:anim calcmode="lin" valueType="num">
                                      <p:cBhvr>
                                        <p:cTn id="8" dur="1000" fill="hold"/>
                                        <p:tgtEl>
                                          <p:spTgt spid="4">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4">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0" presetClass="entr" presetSubtype="0" decel="100000" fill="hold" grpId="0" nodeType="clickEffect">
                                  <p:stCondLst>
                                    <p:cond delay="0"/>
                                  </p:stCondLst>
                                  <p:childTnLst>
                                    <p:set>
                                      <p:cBhvr>
                                        <p:cTn id="13" dur="1" fill="hold">
                                          <p:stCondLst>
                                            <p:cond delay="0"/>
                                          </p:stCondLst>
                                        </p:cTn>
                                        <p:tgtEl>
                                          <p:spTgt spid="4">
                                            <p:txEl>
                                              <p:pRg st="1" end="1"/>
                                            </p:txEl>
                                          </p:spTgt>
                                        </p:tgtEl>
                                        <p:attrNameLst>
                                          <p:attrName>style.visibility</p:attrName>
                                        </p:attrNameLst>
                                      </p:cBhvr>
                                      <p:to>
                                        <p:strVal val="visible"/>
                                      </p:to>
                                    </p:set>
                                    <p:anim calcmode="lin" valueType="num">
                                      <p:cBhvr>
                                        <p:cTn id="14" dur="1000" fill="hold"/>
                                        <p:tgtEl>
                                          <p:spTgt spid="4">
                                            <p:txEl>
                                              <p:pRg st="1" end="1"/>
                                            </p:txEl>
                                          </p:spTgt>
                                        </p:tgtEl>
                                        <p:attrNameLst>
                                          <p:attrName>ppt_w</p:attrName>
                                        </p:attrNameLst>
                                      </p:cBhvr>
                                      <p:tavLst>
                                        <p:tav tm="0">
                                          <p:val>
                                            <p:strVal val="#ppt_w+.3"/>
                                          </p:val>
                                        </p:tav>
                                        <p:tav tm="100000">
                                          <p:val>
                                            <p:strVal val="#ppt_w"/>
                                          </p:val>
                                        </p:tav>
                                      </p:tavLst>
                                    </p:anim>
                                    <p:anim calcmode="lin" valueType="num">
                                      <p:cBhvr>
                                        <p:cTn id="15" dur="1000" fill="hold"/>
                                        <p:tgtEl>
                                          <p:spTgt spid="4">
                                            <p:txEl>
                                              <p:pRg st="1" end="1"/>
                                            </p:txEl>
                                          </p:spTgt>
                                        </p:tgtEl>
                                        <p:attrNameLst>
                                          <p:attrName>ppt_h</p:attrName>
                                        </p:attrNameLst>
                                      </p:cBhvr>
                                      <p:tavLst>
                                        <p:tav tm="0">
                                          <p:val>
                                            <p:strVal val="#ppt_h"/>
                                          </p:val>
                                        </p:tav>
                                        <p:tav tm="100000">
                                          <p:val>
                                            <p:strVal val="#ppt_h"/>
                                          </p:val>
                                        </p:tav>
                                      </p:tavLst>
                                    </p:anim>
                                    <p:animEffect transition="in" filter="fade">
                                      <p:cBhvr>
                                        <p:cTn id="16" dur="1000"/>
                                        <p:tgtEl>
                                          <p:spTgt spid="4">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6"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down)">
                                      <p:cBhvr>
                                        <p:cTn id="21" dur="580">
                                          <p:stCondLst>
                                            <p:cond delay="0"/>
                                          </p:stCondLst>
                                        </p:cTn>
                                        <p:tgtEl>
                                          <p:spTgt spid="6"/>
                                        </p:tgtEl>
                                      </p:cBhvr>
                                    </p:animEffect>
                                    <p:anim calcmode="lin" valueType="num">
                                      <p:cBhvr>
                                        <p:cTn id="22"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23"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24"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25"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26"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27" dur="26">
                                          <p:stCondLst>
                                            <p:cond delay="650"/>
                                          </p:stCondLst>
                                        </p:cTn>
                                        <p:tgtEl>
                                          <p:spTgt spid="6"/>
                                        </p:tgtEl>
                                      </p:cBhvr>
                                      <p:to x="100000" y="60000"/>
                                    </p:animScale>
                                    <p:animScale>
                                      <p:cBhvr>
                                        <p:cTn id="28" dur="166" decel="50000">
                                          <p:stCondLst>
                                            <p:cond delay="676"/>
                                          </p:stCondLst>
                                        </p:cTn>
                                        <p:tgtEl>
                                          <p:spTgt spid="6"/>
                                        </p:tgtEl>
                                      </p:cBhvr>
                                      <p:to x="100000" y="100000"/>
                                    </p:animScale>
                                    <p:animScale>
                                      <p:cBhvr>
                                        <p:cTn id="29" dur="26">
                                          <p:stCondLst>
                                            <p:cond delay="1312"/>
                                          </p:stCondLst>
                                        </p:cTn>
                                        <p:tgtEl>
                                          <p:spTgt spid="6"/>
                                        </p:tgtEl>
                                      </p:cBhvr>
                                      <p:to x="100000" y="80000"/>
                                    </p:animScale>
                                    <p:animScale>
                                      <p:cBhvr>
                                        <p:cTn id="30" dur="166" decel="50000">
                                          <p:stCondLst>
                                            <p:cond delay="1338"/>
                                          </p:stCondLst>
                                        </p:cTn>
                                        <p:tgtEl>
                                          <p:spTgt spid="6"/>
                                        </p:tgtEl>
                                      </p:cBhvr>
                                      <p:to x="100000" y="100000"/>
                                    </p:animScale>
                                    <p:animScale>
                                      <p:cBhvr>
                                        <p:cTn id="31" dur="26">
                                          <p:stCondLst>
                                            <p:cond delay="1642"/>
                                          </p:stCondLst>
                                        </p:cTn>
                                        <p:tgtEl>
                                          <p:spTgt spid="6"/>
                                        </p:tgtEl>
                                      </p:cBhvr>
                                      <p:to x="100000" y="90000"/>
                                    </p:animScale>
                                    <p:animScale>
                                      <p:cBhvr>
                                        <p:cTn id="32" dur="166" decel="50000">
                                          <p:stCondLst>
                                            <p:cond delay="1668"/>
                                          </p:stCondLst>
                                        </p:cTn>
                                        <p:tgtEl>
                                          <p:spTgt spid="6"/>
                                        </p:tgtEl>
                                      </p:cBhvr>
                                      <p:to x="100000" y="100000"/>
                                    </p:animScale>
                                    <p:animScale>
                                      <p:cBhvr>
                                        <p:cTn id="33" dur="26">
                                          <p:stCondLst>
                                            <p:cond delay="1808"/>
                                          </p:stCondLst>
                                        </p:cTn>
                                        <p:tgtEl>
                                          <p:spTgt spid="6"/>
                                        </p:tgtEl>
                                      </p:cBhvr>
                                      <p:to x="100000" y="95000"/>
                                    </p:animScale>
                                    <p:animScale>
                                      <p:cBhvr>
                                        <p:cTn id="34" dur="166" decel="50000">
                                          <p:stCondLst>
                                            <p:cond delay="1834"/>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DFDDF-61F5-778F-CA4E-82CB578841AD}"/>
              </a:ext>
            </a:extLst>
          </p:cNvPr>
          <p:cNvSpPr>
            <a:spLocks noGrp="1"/>
          </p:cNvSpPr>
          <p:nvPr>
            <p:ph type="title"/>
          </p:nvPr>
        </p:nvSpPr>
        <p:spPr>
          <a:xfrm>
            <a:off x="1330255" y="2159083"/>
            <a:ext cx="9905998" cy="1478570"/>
          </a:xfrm>
        </p:spPr>
        <p:txBody>
          <a:bodyPr>
            <a:normAutofit/>
          </a:bodyPr>
          <a:lstStyle/>
          <a:p>
            <a:pPr algn="ctr"/>
            <a:r>
              <a:rPr lang="en-US" sz="6600" b="1" i="1" dirty="0">
                <a:latin typeface="Arial Black" panose="020B0A04020102020204" pitchFamily="34" charset="0"/>
              </a:rPr>
              <a:t>1. Data CLEANING</a:t>
            </a:r>
            <a:endParaRPr lang="en-IN" sz="4000" b="1" i="1" dirty="0">
              <a:latin typeface="Arial Black" panose="020B0A04020102020204" pitchFamily="34" charset="0"/>
            </a:endParaRPr>
          </a:p>
        </p:txBody>
      </p:sp>
    </p:spTree>
    <p:extLst>
      <p:ext uri="{BB962C8B-B14F-4D97-AF65-F5344CB8AC3E}">
        <p14:creationId xmlns:p14="http://schemas.microsoft.com/office/powerpoint/2010/main" val="2054890223"/>
      </p:ext>
    </p:extLst>
  </p:cSld>
  <p:clrMapOvr>
    <a:masterClrMapping/>
  </p:clrMapOvr>
  <mc:AlternateContent xmlns:mc="http://schemas.openxmlformats.org/markup-compatibility/2006">
    <mc:Choice xmlns:p14="http://schemas.microsoft.com/office/powerpoint/2010/main" Requires="p14">
      <p:transition p14:dur="10" advClick="0" advTm="5000"/>
    </mc:Choice>
    <mc:Fallback>
      <p:transition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ABA15ED-89E8-620C-7F43-A23F13AF1457}"/>
              </a:ext>
            </a:extLst>
          </p:cNvPr>
          <p:cNvSpPr>
            <a:spLocks noGrp="1"/>
          </p:cNvSpPr>
          <p:nvPr>
            <p:ph type="body" sz="half" idx="2"/>
          </p:nvPr>
        </p:nvSpPr>
        <p:spPr>
          <a:xfrm>
            <a:off x="1370011" y="280844"/>
            <a:ext cx="9906002" cy="928831"/>
          </a:xfrm>
        </p:spPr>
        <p:txBody>
          <a:bodyPr/>
          <a:lstStyle/>
          <a:p>
            <a:pPr algn="l"/>
            <a:r>
              <a:rPr lang="en-US" sz="1800" b="1"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Maximum Total Amount Paid by Loan Status</a:t>
            </a:r>
            <a:r>
              <a:rPr lang="en-US" sz="1800" b="0"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1800" b="0" i="0" u="none" strike="noStrike" baseline="0" dirty="0">
                <a:latin typeface="Calibri" panose="020F0502020204030204" pitchFamily="34" charset="0"/>
                <a:ea typeface="Calibri" panose="020F0502020204030204" pitchFamily="34" charset="0"/>
                <a:cs typeface="Calibri" panose="020F0502020204030204" pitchFamily="34" charset="0"/>
              </a:rPr>
              <a:t>Create a column chart to display the maximum total</a:t>
            </a:r>
          </a:p>
          <a:p>
            <a:pPr algn="l"/>
            <a:r>
              <a:rPr lang="en-US" dirty="0">
                <a:latin typeface="Calibri" panose="020F0502020204030204" pitchFamily="34" charset="0"/>
                <a:ea typeface="Calibri" panose="020F0502020204030204" pitchFamily="34" charset="0"/>
                <a:cs typeface="Calibri" panose="020F0502020204030204" pitchFamily="34" charset="0"/>
              </a:rPr>
              <a:t>                                                                                   </a:t>
            </a:r>
            <a:r>
              <a:rPr lang="en-US" sz="1800" b="0" i="0" u="none" strike="noStrike" baseline="0" dirty="0">
                <a:latin typeface="Calibri" panose="020F0502020204030204" pitchFamily="34" charset="0"/>
                <a:ea typeface="Calibri" panose="020F0502020204030204" pitchFamily="34" charset="0"/>
                <a:cs typeface="Calibri" panose="020F0502020204030204" pitchFamily="34" charset="0"/>
              </a:rPr>
              <a:t>amount paid by loan status.</a:t>
            </a:r>
            <a:endParaRPr lang="en-IN" dirty="0">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7A4A10D2-0101-89C4-7CA8-A1E844234A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0050" y="1352550"/>
            <a:ext cx="11363325" cy="5133975"/>
          </a:xfrm>
          <a:prstGeom prst="rect">
            <a:avLst/>
          </a:prstGeom>
        </p:spPr>
      </p:pic>
    </p:spTree>
    <p:extLst>
      <p:ext uri="{BB962C8B-B14F-4D97-AF65-F5344CB8AC3E}">
        <p14:creationId xmlns:p14="http://schemas.microsoft.com/office/powerpoint/2010/main" val="2151300378"/>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1000" fill="hold"/>
                                        <p:tgtEl>
                                          <p:spTgt spid="4">
                                            <p:txEl>
                                              <p:pRg st="0" end="0"/>
                                            </p:txEl>
                                          </p:spTgt>
                                        </p:tgtEl>
                                        <p:attrNameLst>
                                          <p:attrName>ppt_w</p:attrName>
                                        </p:attrNameLst>
                                      </p:cBhvr>
                                      <p:tavLst>
                                        <p:tav tm="0">
                                          <p:val>
                                            <p:strVal val="#ppt_w+.3"/>
                                          </p:val>
                                        </p:tav>
                                        <p:tav tm="100000">
                                          <p:val>
                                            <p:strVal val="#ppt_w"/>
                                          </p:val>
                                        </p:tav>
                                      </p:tavLst>
                                    </p:anim>
                                    <p:anim calcmode="lin" valueType="num">
                                      <p:cBhvr>
                                        <p:cTn id="8" dur="1000" fill="hold"/>
                                        <p:tgtEl>
                                          <p:spTgt spid="4">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4">
                                            <p:txEl>
                                              <p:pRg st="0" end="0"/>
                                            </p:txEl>
                                          </p:spTgt>
                                        </p:tgtEl>
                                      </p:cBhvr>
                                    </p:animEffect>
                                  </p:childTnLst>
                                </p:cTn>
                              </p:par>
                              <p:par>
                                <p:cTn id="10" presetID="50" presetClass="entr" presetSubtype="0" decel="100000" fill="hold" nodeType="with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 calcmode="lin" valueType="num">
                                      <p:cBhvr>
                                        <p:cTn id="12" dur="1000" fill="hold"/>
                                        <p:tgtEl>
                                          <p:spTgt spid="4">
                                            <p:txEl>
                                              <p:pRg st="1" end="1"/>
                                            </p:txEl>
                                          </p:spTgt>
                                        </p:tgtEl>
                                        <p:attrNameLst>
                                          <p:attrName>ppt_w</p:attrName>
                                        </p:attrNameLst>
                                      </p:cBhvr>
                                      <p:tavLst>
                                        <p:tav tm="0">
                                          <p:val>
                                            <p:strVal val="#ppt_w+.3"/>
                                          </p:val>
                                        </p:tav>
                                        <p:tav tm="100000">
                                          <p:val>
                                            <p:strVal val="#ppt_w"/>
                                          </p:val>
                                        </p:tav>
                                      </p:tavLst>
                                    </p:anim>
                                    <p:anim calcmode="lin" valueType="num">
                                      <p:cBhvr>
                                        <p:cTn id="13" dur="1000" fill="hold"/>
                                        <p:tgtEl>
                                          <p:spTgt spid="4">
                                            <p:txEl>
                                              <p:pRg st="1" end="1"/>
                                            </p:txEl>
                                          </p:spTgt>
                                        </p:tgtEl>
                                        <p:attrNameLst>
                                          <p:attrName>ppt_h</p:attrName>
                                        </p:attrNameLst>
                                      </p:cBhvr>
                                      <p:tavLst>
                                        <p:tav tm="0">
                                          <p:val>
                                            <p:strVal val="#ppt_h"/>
                                          </p:val>
                                        </p:tav>
                                        <p:tav tm="100000">
                                          <p:val>
                                            <p:strVal val="#ppt_h"/>
                                          </p:val>
                                        </p:tav>
                                      </p:tavLst>
                                    </p:anim>
                                    <p:animEffect transition="in" filter="fade">
                                      <p:cBhvr>
                                        <p:cTn id="14" dur="1000"/>
                                        <p:tgtEl>
                                          <p:spTgt spid="4">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6"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down)">
                                      <p:cBhvr>
                                        <p:cTn id="19" dur="580">
                                          <p:stCondLst>
                                            <p:cond delay="0"/>
                                          </p:stCondLst>
                                        </p:cTn>
                                        <p:tgtEl>
                                          <p:spTgt spid="6"/>
                                        </p:tgtEl>
                                      </p:cBhvr>
                                    </p:animEffect>
                                    <p:anim calcmode="lin" valueType="num">
                                      <p:cBhvr>
                                        <p:cTn id="20"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21"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22"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23"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24"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25" dur="26">
                                          <p:stCondLst>
                                            <p:cond delay="650"/>
                                          </p:stCondLst>
                                        </p:cTn>
                                        <p:tgtEl>
                                          <p:spTgt spid="6"/>
                                        </p:tgtEl>
                                      </p:cBhvr>
                                      <p:to x="100000" y="60000"/>
                                    </p:animScale>
                                    <p:animScale>
                                      <p:cBhvr>
                                        <p:cTn id="26" dur="166" decel="50000">
                                          <p:stCondLst>
                                            <p:cond delay="676"/>
                                          </p:stCondLst>
                                        </p:cTn>
                                        <p:tgtEl>
                                          <p:spTgt spid="6"/>
                                        </p:tgtEl>
                                      </p:cBhvr>
                                      <p:to x="100000" y="100000"/>
                                    </p:animScale>
                                    <p:animScale>
                                      <p:cBhvr>
                                        <p:cTn id="27" dur="26">
                                          <p:stCondLst>
                                            <p:cond delay="1312"/>
                                          </p:stCondLst>
                                        </p:cTn>
                                        <p:tgtEl>
                                          <p:spTgt spid="6"/>
                                        </p:tgtEl>
                                      </p:cBhvr>
                                      <p:to x="100000" y="80000"/>
                                    </p:animScale>
                                    <p:animScale>
                                      <p:cBhvr>
                                        <p:cTn id="28" dur="166" decel="50000">
                                          <p:stCondLst>
                                            <p:cond delay="1338"/>
                                          </p:stCondLst>
                                        </p:cTn>
                                        <p:tgtEl>
                                          <p:spTgt spid="6"/>
                                        </p:tgtEl>
                                      </p:cBhvr>
                                      <p:to x="100000" y="100000"/>
                                    </p:animScale>
                                    <p:animScale>
                                      <p:cBhvr>
                                        <p:cTn id="29" dur="26">
                                          <p:stCondLst>
                                            <p:cond delay="1642"/>
                                          </p:stCondLst>
                                        </p:cTn>
                                        <p:tgtEl>
                                          <p:spTgt spid="6"/>
                                        </p:tgtEl>
                                      </p:cBhvr>
                                      <p:to x="100000" y="90000"/>
                                    </p:animScale>
                                    <p:animScale>
                                      <p:cBhvr>
                                        <p:cTn id="30" dur="166" decel="50000">
                                          <p:stCondLst>
                                            <p:cond delay="1668"/>
                                          </p:stCondLst>
                                        </p:cTn>
                                        <p:tgtEl>
                                          <p:spTgt spid="6"/>
                                        </p:tgtEl>
                                      </p:cBhvr>
                                      <p:to x="100000" y="100000"/>
                                    </p:animScale>
                                    <p:animScale>
                                      <p:cBhvr>
                                        <p:cTn id="31" dur="26">
                                          <p:stCondLst>
                                            <p:cond delay="1808"/>
                                          </p:stCondLst>
                                        </p:cTn>
                                        <p:tgtEl>
                                          <p:spTgt spid="6"/>
                                        </p:tgtEl>
                                      </p:cBhvr>
                                      <p:to x="100000" y="95000"/>
                                    </p:animScale>
                                    <p:animScale>
                                      <p:cBhvr>
                                        <p:cTn id="32" dur="166" decel="50000">
                                          <p:stCondLst>
                                            <p:cond delay="1834"/>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4C9B4DF-00D7-8A00-16A2-DB56EF3C58C3}"/>
              </a:ext>
            </a:extLst>
          </p:cNvPr>
          <p:cNvSpPr>
            <a:spLocks noGrp="1"/>
          </p:cNvSpPr>
          <p:nvPr>
            <p:ph type="body" sz="half" idx="2"/>
          </p:nvPr>
        </p:nvSpPr>
        <p:spPr>
          <a:xfrm>
            <a:off x="1246186" y="290369"/>
            <a:ext cx="10393364" cy="624031"/>
          </a:xfrm>
        </p:spPr>
        <p:txBody>
          <a:bodyPr>
            <a:normAutofit/>
          </a:bodyPr>
          <a:lstStyle/>
          <a:p>
            <a:pPr algn="l"/>
            <a:r>
              <a:rPr lang="en-US" b="1"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Minimum Annual Income by Grade</a:t>
            </a:r>
            <a:r>
              <a:rPr lang="en-US" b="0"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b="0" i="0" u="none" strike="noStrike" baseline="0" dirty="0">
                <a:latin typeface="Calibri" panose="020F0502020204030204" pitchFamily="34" charset="0"/>
                <a:ea typeface="Calibri" panose="020F0502020204030204" pitchFamily="34" charset="0"/>
                <a:cs typeface="Calibri" panose="020F0502020204030204" pitchFamily="34" charset="0"/>
              </a:rPr>
              <a:t>Create a funnel chart to show the minimum </a:t>
            </a:r>
            <a:r>
              <a:rPr lang="en-IN" b="0" i="0" u="none" strike="noStrike" baseline="0" dirty="0">
                <a:latin typeface="Calibri" panose="020F0502020204030204" pitchFamily="34" charset="0"/>
                <a:ea typeface="Calibri" panose="020F0502020204030204" pitchFamily="34" charset="0"/>
                <a:cs typeface="Calibri" panose="020F0502020204030204" pitchFamily="34" charset="0"/>
              </a:rPr>
              <a:t>annual income by grade.</a:t>
            </a:r>
            <a:endParaRPr lang="en-IN" dirty="0">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B844B0D0-A5F2-E115-3029-B8E98482D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 y="1066800"/>
            <a:ext cx="11677650" cy="5500832"/>
          </a:xfrm>
          <a:prstGeom prst="rect">
            <a:avLst/>
          </a:prstGeom>
        </p:spPr>
      </p:pic>
    </p:spTree>
    <p:extLst>
      <p:ext uri="{BB962C8B-B14F-4D97-AF65-F5344CB8AC3E}">
        <p14:creationId xmlns:p14="http://schemas.microsoft.com/office/powerpoint/2010/main" val="404563538"/>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1000" fill="hold"/>
                                        <p:tgtEl>
                                          <p:spTgt spid="4">
                                            <p:txEl>
                                              <p:pRg st="0" end="0"/>
                                            </p:txEl>
                                          </p:spTgt>
                                        </p:tgtEl>
                                        <p:attrNameLst>
                                          <p:attrName>ppt_w</p:attrName>
                                        </p:attrNameLst>
                                      </p:cBhvr>
                                      <p:tavLst>
                                        <p:tav tm="0">
                                          <p:val>
                                            <p:strVal val="#ppt_w+.3"/>
                                          </p:val>
                                        </p:tav>
                                        <p:tav tm="100000">
                                          <p:val>
                                            <p:strVal val="#ppt_w"/>
                                          </p:val>
                                        </p:tav>
                                      </p:tavLst>
                                    </p:anim>
                                    <p:anim calcmode="lin" valueType="num">
                                      <p:cBhvr>
                                        <p:cTn id="8" dur="1000" fill="hold"/>
                                        <p:tgtEl>
                                          <p:spTgt spid="4">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4">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26"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wipe(down)">
                                      <p:cBhvr>
                                        <p:cTn id="14" dur="580">
                                          <p:stCondLst>
                                            <p:cond delay="0"/>
                                          </p:stCondLst>
                                        </p:cTn>
                                        <p:tgtEl>
                                          <p:spTgt spid="6"/>
                                        </p:tgtEl>
                                      </p:cBhvr>
                                    </p:animEffect>
                                    <p:anim calcmode="lin" valueType="num">
                                      <p:cBhvr>
                                        <p:cTn id="15"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16"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7"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18"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19"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20" dur="26">
                                          <p:stCondLst>
                                            <p:cond delay="650"/>
                                          </p:stCondLst>
                                        </p:cTn>
                                        <p:tgtEl>
                                          <p:spTgt spid="6"/>
                                        </p:tgtEl>
                                      </p:cBhvr>
                                      <p:to x="100000" y="60000"/>
                                    </p:animScale>
                                    <p:animScale>
                                      <p:cBhvr>
                                        <p:cTn id="21" dur="166" decel="50000">
                                          <p:stCondLst>
                                            <p:cond delay="676"/>
                                          </p:stCondLst>
                                        </p:cTn>
                                        <p:tgtEl>
                                          <p:spTgt spid="6"/>
                                        </p:tgtEl>
                                      </p:cBhvr>
                                      <p:to x="100000" y="100000"/>
                                    </p:animScale>
                                    <p:animScale>
                                      <p:cBhvr>
                                        <p:cTn id="22" dur="26">
                                          <p:stCondLst>
                                            <p:cond delay="1312"/>
                                          </p:stCondLst>
                                        </p:cTn>
                                        <p:tgtEl>
                                          <p:spTgt spid="6"/>
                                        </p:tgtEl>
                                      </p:cBhvr>
                                      <p:to x="100000" y="80000"/>
                                    </p:animScale>
                                    <p:animScale>
                                      <p:cBhvr>
                                        <p:cTn id="23" dur="166" decel="50000">
                                          <p:stCondLst>
                                            <p:cond delay="1338"/>
                                          </p:stCondLst>
                                        </p:cTn>
                                        <p:tgtEl>
                                          <p:spTgt spid="6"/>
                                        </p:tgtEl>
                                      </p:cBhvr>
                                      <p:to x="100000" y="100000"/>
                                    </p:animScale>
                                    <p:animScale>
                                      <p:cBhvr>
                                        <p:cTn id="24" dur="26">
                                          <p:stCondLst>
                                            <p:cond delay="1642"/>
                                          </p:stCondLst>
                                        </p:cTn>
                                        <p:tgtEl>
                                          <p:spTgt spid="6"/>
                                        </p:tgtEl>
                                      </p:cBhvr>
                                      <p:to x="100000" y="90000"/>
                                    </p:animScale>
                                    <p:animScale>
                                      <p:cBhvr>
                                        <p:cTn id="25" dur="166" decel="50000">
                                          <p:stCondLst>
                                            <p:cond delay="1668"/>
                                          </p:stCondLst>
                                        </p:cTn>
                                        <p:tgtEl>
                                          <p:spTgt spid="6"/>
                                        </p:tgtEl>
                                      </p:cBhvr>
                                      <p:to x="100000" y="100000"/>
                                    </p:animScale>
                                    <p:animScale>
                                      <p:cBhvr>
                                        <p:cTn id="26" dur="26">
                                          <p:stCondLst>
                                            <p:cond delay="1808"/>
                                          </p:stCondLst>
                                        </p:cTn>
                                        <p:tgtEl>
                                          <p:spTgt spid="6"/>
                                        </p:tgtEl>
                                      </p:cBhvr>
                                      <p:to x="100000" y="95000"/>
                                    </p:animScale>
                                    <p:animScale>
                                      <p:cBhvr>
                                        <p:cTn id="27" dur="166" decel="50000">
                                          <p:stCondLst>
                                            <p:cond delay="1834"/>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9FC51C67-0393-601C-3D44-A0344854CA69}"/>
              </a:ext>
            </a:extLst>
          </p:cNvPr>
          <p:cNvSpPr>
            <a:spLocks noGrp="1"/>
          </p:cNvSpPr>
          <p:nvPr>
            <p:ph type="body" sz="half" idx="2"/>
          </p:nvPr>
        </p:nvSpPr>
        <p:spPr>
          <a:xfrm>
            <a:off x="1255710" y="328469"/>
            <a:ext cx="10612439" cy="585931"/>
          </a:xfrm>
        </p:spPr>
        <p:txBody>
          <a:bodyPr>
            <a:normAutofit/>
          </a:bodyPr>
          <a:lstStyle/>
          <a:p>
            <a:pPr algn="l"/>
            <a:r>
              <a:rPr lang="en-US" sz="2000" b="1"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Issue Date Slicer</a:t>
            </a:r>
            <a:r>
              <a:rPr lang="en-US" sz="2000" b="0"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2000" b="0" i="0" u="none" strike="noStrike" baseline="0" dirty="0">
                <a:latin typeface="Calibri" panose="020F0502020204030204" pitchFamily="34" charset="0"/>
                <a:ea typeface="Calibri" panose="020F0502020204030204" pitchFamily="34" charset="0"/>
                <a:cs typeface="Calibri" panose="020F0502020204030204" pitchFamily="34" charset="0"/>
              </a:rPr>
              <a:t>Add a slicer for the Month of the issue date to enable dynamic </a:t>
            </a:r>
            <a:r>
              <a:rPr lang="en-IN" sz="2000" b="0" i="0" u="none" strike="noStrike" baseline="0" dirty="0">
                <a:latin typeface="Calibri" panose="020F0502020204030204" pitchFamily="34" charset="0"/>
                <a:ea typeface="Calibri" panose="020F0502020204030204" pitchFamily="34" charset="0"/>
                <a:cs typeface="Calibri" panose="020F0502020204030204" pitchFamily="34" charset="0"/>
              </a:rPr>
              <a:t>data exploration.</a:t>
            </a:r>
            <a:endParaRPr lang="en-IN" sz="2000" dirty="0">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391FDD9F-760D-9690-509C-CD38FB077F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2900" y="1076325"/>
            <a:ext cx="11306175" cy="5575300"/>
          </a:xfrm>
          <a:prstGeom prst="rect">
            <a:avLst/>
          </a:prstGeom>
        </p:spPr>
      </p:pic>
    </p:spTree>
    <p:extLst>
      <p:ext uri="{BB962C8B-B14F-4D97-AF65-F5344CB8AC3E}">
        <p14:creationId xmlns:p14="http://schemas.microsoft.com/office/powerpoint/2010/main" val="4134359585"/>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80">
                                          <p:stCondLst>
                                            <p:cond delay="0"/>
                                          </p:stCondLst>
                                        </p:cTn>
                                        <p:tgtEl>
                                          <p:spTgt spid="6"/>
                                        </p:tgtEl>
                                      </p:cBhvr>
                                    </p:animEffect>
                                    <p:anim calcmode="lin" valueType="num">
                                      <p:cBhvr>
                                        <p:cTn id="8"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13" dur="26">
                                          <p:stCondLst>
                                            <p:cond delay="650"/>
                                          </p:stCondLst>
                                        </p:cTn>
                                        <p:tgtEl>
                                          <p:spTgt spid="6"/>
                                        </p:tgtEl>
                                      </p:cBhvr>
                                      <p:to x="100000" y="60000"/>
                                    </p:animScale>
                                    <p:animScale>
                                      <p:cBhvr>
                                        <p:cTn id="14" dur="166" decel="50000">
                                          <p:stCondLst>
                                            <p:cond delay="676"/>
                                          </p:stCondLst>
                                        </p:cTn>
                                        <p:tgtEl>
                                          <p:spTgt spid="6"/>
                                        </p:tgtEl>
                                      </p:cBhvr>
                                      <p:to x="100000" y="100000"/>
                                    </p:animScale>
                                    <p:animScale>
                                      <p:cBhvr>
                                        <p:cTn id="15" dur="26">
                                          <p:stCondLst>
                                            <p:cond delay="1312"/>
                                          </p:stCondLst>
                                        </p:cTn>
                                        <p:tgtEl>
                                          <p:spTgt spid="6"/>
                                        </p:tgtEl>
                                      </p:cBhvr>
                                      <p:to x="100000" y="80000"/>
                                    </p:animScale>
                                    <p:animScale>
                                      <p:cBhvr>
                                        <p:cTn id="16" dur="166" decel="50000">
                                          <p:stCondLst>
                                            <p:cond delay="1338"/>
                                          </p:stCondLst>
                                        </p:cTn>
                                        <p:tgtEl>
                                          <p:spTgt spid="6"/>
                                        </p:tgtEl>
                                      </p:cBhvr>
                                      <p:to x="100000" y="100000"/>
                                    </p:animScale>
                                    <p:animScale>
                                      <p:cBhvr>
                                        <p:cTn id="17" dur="26">
                                          <p:stCondLst>
                                            <p:cond delay="1642"/>
                                          </p:stCondLst>
                                        </p:cTn>
                                        <p:tgtEl>
                                          <p:spTgt spid="6"/>
                                        </p:tgtEl>
                                      </p:cBhvr>
                                      <p:to x="100000" y="90000"/>
                                    </p:animScale>
                                    <p:animScale>
                                      <p:cBhvr>
                                        <p:cTn id="18" dur="166" decel="50000">
                                          <p:stCondLst>
                                            <p:cond delay="1668"/>
                                          </p:stCondLst>
                                        </p:cTn>
                                        <p:tgtEl>
                                          <p:spTgt spid="6"/>
                                        </p:tgtEl>
                                      </p:cBhvr>
                                      <p:to x="100000" y="100000"/>
                                    </p:animScale>
                                    <p:animScale>
                                      <p:cBhvr>
                                        <p:cTn id="19" dur="26">
                                          <p:stCondLst>
                                            <p:cond delay="1808"/>
                                          </p:stCondLst>
                                        </p:cTn>
                                        <p:tgtEl>
                                          <p:spTgt spid="6"/>
                                        </p:tgtEl>
                                      </p:cBhvr>
                                      <p:to x="100000" y="95000"/>
                                    </p:animScale>
                                    <p:animScale>
                                      <p:cBhvr>
                                        <p:cTn id="20" dur="166" decel="50000">
                                          <p:stCondLst>
                                            <p:cond delay="1834"/>
                                          </p:stCondLst>
                                        </p:cTn>
                                        <p:tgtEl>
                                          <p:spTgt spid="6"/>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50" presetClass="entr" presetSubtype="0" decel="100000" fill="hold" grpId="0" nodeType="clickEffect">
                                  <p:stCondLst>
                                    <p:cond delay="0"/>
                                  </p:stCondLst>
                                  <p:childTnLst>
                                    <p:set>
                                      <p:cBhvr>
                                        <p:cTn id="24" dur="1" fill="hold">
                                          <p:stCondLst>
                                            <p:cond delay="0"/>
                                          </p:stCondLst>
                                        </p:cTn>
                                        <p:tgtEl>
                                          <p:spTgt spid="4">
                                            <p:txEl>
                                              <p:pRg st="0" end="0"/>
                                            </p:txEl>
                                          </p:spTgt>
                                        </p:tgtEl>
                                        <p:attrNameLst>
                                          <p:attrName>style.visibility</p:attrName>
                                        </p:attrNameLst>
                                      </p:cBhvr>
                                      <p:to>
                                        <p:strVal val="visible"/>
                                      </p:to>
                                    </p:set>
                                    <p:anim calcmode="lin" valueType="num">
                                      <p:cBhvr>
                                        <p:cTn id="25" dur="1000" fill="hold"/>
                                        <p:tgtEl>
                                          <p:spTgt spid="4">
                                            <p:txEl>
                                              <p:pRg st="0" end="0"/>
                                            </p:txEl>
                                          </p:spTgt>
                                        </p:tgtEl>
                                        <p:attrNameLst>
                                          <p:attrName>ppt_w</p:attrName>
                                        </p:attrNameLst>
                                      </p:cBhvr>
                                      <p:tavLst>
                                        <p:tav tm="0">
                                          <p:val>
                                            <p:strVal val="#ppt_w+.3"/>
                                          </p:val>
                                        </p:tav>
                                        <p:tav tm="100000">
                                          <p:val>
                                            <p:strVal val="#ppt_w"/>
                                          </p:val>
                                        </p:tav>
                                      </p:tavLst>
                                    </p:anim>
                                    <p:anim calcmode="lin" valueType="num">
                                      <p:cBhvr>
                                        <p:cTn id="26" dur="1000" fill="hold"/>
                                        <p:tgtEl>
                                          <p:spTgt spid="4">
                                            <p:txEl>
                                              <p:pRg st="0" end="0"/>
                                            </p:txEl>
                                          </p:spTgt>
                                        </p:tgtEl>
                                        <p:attrNameLst>
                                          <p:attrName>ppt_h</p:attrName>
                                        </p:attrNameLst>
                                      </p:cBhvr>
                                      <p:tavLst>
                                        <p:tav tm="0">
                                          <p:val>
                                            <p:strVal val="#ppt_h"/>
                                          </p:val>
                                        </p:tav>
                                        <p:tav tm="100000">
                                          <p:val>
                                            <p:strVal val="#ppt_h"/>
                                          </p:val>
                                        </p:tav>
                                      </p:tavLst>
                                    </p:anim>
                                    <p:animEffect transition="in" filter="fade">
                                      <p:cBhvr>
                                        <p:cTn id="27" dur="10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D4D10-7351-0D14-5BAF-6BA2516D85F0}"/>
              </a:ext>
            </a:extLst>
          </p:cNvPr>
          <p:cNvSpPr>
            <a:spLocks noGrp="1"/>
          </p:cNvSpPr>
          <p:nvPr>
            <p:ph type="title"/>
          </p:nvPr>
        </p:nvSpPr>
        <p:spPr>
          <a:xfrm>
            <a:off x="1141413" y="1228725"/>
            <a:ext cx="9905998" cy="3486150"/>
          </a:xfrm>
        </p:spPr>
        <p:txBody>
          <a:bodyPr>
            <a:noAutofit/>
          </a:bodyPr>
          <a:lstStyle/>
          <a:p>
            <a:pPr algn="ctr"/>
            <a:r>
              <a:rPr lang="en-IN" sz="5400" b="1" i="1" dirty="0" err="1">
                <a:latin typeface="Arial Black" panose="020B0A04020102020204" pitchFamily="34" charset="0"/>
              </a:rPr>
              <a:t>DashBoard</a:t>
            </a:r>
            <a:r>
              <a:rPr lang="en-IN" sz="5400" b="1" i="1" dirty="0">
                <a:latin typeface="Arial Black" panose="020B0A04020102020204" pitchFamily="34" charset="0"/>
              </a:rPr>
              <a:t> of Loan Performance analysis</a:t>
            </a:r>
          </a:p>
        </p:txBody>
      </p:sp>
    </p:spTree>
    <p:extLst>
      <p:ext uri="{BB962C8B-B14F-4D97-AF65-F5344CB8AC3E}">
        <p14:creationId xmlns:p14="http://schemas.microsoft.com/office/powerpoint/2010/main" val="4148572059"/>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2D9AC2A-67D1-BC79-E01A-84CCC739CA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774" y="95250"/>
            <a:ext cx="11982451" cy="6667500"/>
          </a:xfrm>
          <a:prstGeom prst="rect">
            <a:avLst/>
          </a:prstGeom>
        </p:spPr>
      </p:pic>
    </p:spTree>
    <p:extLst>
      <p:ext uri="{BB962C8B-B14F-4D97-AF65-F5344CB8AC3E}">
        <p14:creationId xmlns:p14="http://schemas.microsoft.com/office/powerpoint/2010/main" val="634828780"/>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84F3E87-B13A-4B07-C242-B0BD4FBD66EF}"/>
              </a:ext>
            </a:extLst>
          </p:cNvPr>
          <p:cNvSpPr>
            <a:spLocks noGrp="1"/>
          </p:cNvSpPr>
          <p:nvPr>
            <p:ph type="body" sz="half" idx="13"/>
          </p:nvPr>
        </p:nvSpPr>
        <p:spPr>
          <a:xfrm>
            <a:off x="1939719" y="133350"/>
            <a:ext cx="8752299" cy="676275"/>
          </a:xfrm>
        </p:spPr>
        <p:txBody>
          <a:bodyPr>
            <a:noAutofit/>
          </a:bodyPr>
          <a:lstStyle/>
          <a:p>
            <a:pPr algn="ctr"/>
            <a:r>
              <a:rPr lang="en-US" sz="3200" b="1" i="1" u="none" strike="noStrike" baseline="0" dirty="0">
                <a:latin typeface="Times New Roman" panose="02020603050405020304" pitchFamily="18" charset="0"/>
                <a:cs typeface="Times New Roman" panose="02020603050405020304" pitchFamily="18" charset="0"/>
              </a:rPr>
              <a:t>Report 2: Borrower Profile Analysis</a:t>
            </a:r>
            <a:endParaRPr lang="en-IN" sz="3200" dirty="0">
              <a:latin typeface="Times New Roman" panose="02020603050405020304" pitchFamily="18" charset="0"/>
              <a:cs typeface="Times New Roman" panose="02020603050405020304" pitchFamily="18" charset="0"/>
            </a:endParaRPr>
          </a:p>
        </p:txBody>
      </p:sp>
      <p:sp>
        <p:nvSpPr>
          <p:cNvPr id="4" name="Text Placeholder 3">
            <a:extLst>
              <a:ext uri="{FF2B5EF4-FFF2-40B4-BE49-F238E27FC236}">
                <a16:creationId xmlns:a16="http://schemas.microsoft.com/office/drawing/2014/main" id="{1C5C912A-152D-BD61-AFAD-C7E42B73B191}"/>
              </a:ext>
            </a:extLst>
          </p:cNvPr>
          <p:cNvSpPr>
            <a:spLocks noGrp="1"/>
          </p:cNvSpPr>
          <p:nvPr>
            <p:ph type="body" sz="half" idx="2"/>
          </p:nvPr>
        </p:nvSpPr>
        <p:spPr>
          <a:xfrm>
            <a:off x="1360486" y="919019"/>
            <a:ext cx="9906002" cy="1205056"/>
          </a:xfrm>
        </p:spPr>
        <p:txBody>
          <a:bodyPr>
            <a:normAutofit/>
          </a:bodyPr>
          <a:lstStyle/>
          <a:p>
            <a:pPr algn="l"/>
            <a:r>
              <a:rPr lang="en-US" sz="1800" b="1"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KPI Visual</a:t>
            </a:r>
            <a:r>
              <a:rPr lang="en-US" sz="1800" b="0"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1800" b="0" i="0" u="none" strike="noStrike" baseline="0" dirty="0">
                <a:latin typeface="Calibri" panose="020F0502020204030204" pitchFamily="34" charset="0"/>
                <a:ea typeface="Calibri" panose="020F0502020204030204" pitchFamily="34" charset="0"/>
                <a:cs typeface="Calibri" panose="020F0502020204030204" pitchFamily="34" charset="0"/>
              </a:rPr>
              <a:t>Create a KPI visual with the sum of total payment as the value, the year of last payment date as the trend axis, and the sum of loan amount as the target. Round off to 2 decimal points and format as $ currency.</a:t>
            </a:r>
            <a:endParaRPr lang="en-IN" dirty="0">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C0A5E573-E062-A58F-B214-D55081062C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7674" y="2124075"/>
            <a:ext cx="11258551" cy="4540250"/>
          </a:xfrm>
          <a:prstGeom prst="rect">
            <a:avLst/>
          </a:prstGeom>
        </p:spPr>
      </p:pic>
    </p:spTree>
    <p:extLst>
      <p:ext uri="{BB962C8B-B14F-4D97-AF65-F5344CB8AC3E}">
        <p14:creationId xmlns:p14="http://schemas.microsoft.com/office/powerpoint/2010/main" val="3334646161"/>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strVal val="#ppt_w*0.70"/>
                                          </p:val>
                                        </p:tav>
                                        <p:tav tm="100000">
                                          <p:val>
                                            <p:strVal val="#ppt_w"/>
                                          </p:val>
                                        </p:tav>
                                      </p:tavLst>
                                    </p:anim>
                                    <p:anim calcmode="lin" valueType="num">
                                      <p:cBhvr>
                                        <p:cTn id="8" dur="1000" fill="hold"/>
                                        <p:tgtEl>
                                          <p:spTgt spid="3">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3">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4">
                                            <p:txEl>
                                              <p:pRg st="0" end="0"/>
                                            </p:txEl>
                                          </p:spTgt>
                                        </p:tgtEl>
                                        <p:attrNameLst>
                                          <p:attrName>style.visibility</p:attrName>
                                        </p:attrNameLst>
                                      </p:cBhvr>
                                      <p:to>
                                        <p:strVal val="visible"/>
                                      </p:to>
                                    </p:set>
                                    <p:animEffect transition="in" filter="wipe(down)">
                                      <p:cBhvr>
                                        <p:cTn id="14" dur="500"/>
                                        <p:tgtEl>
                                          <p:spTgt spid="4">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35"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000"/>
                                        <p:tgtEl>
                                          <p:spTgt spid="6"/>
                                        </p:tgtEl>
                                      </p:cBhvr>
                                    </p:animEffect>
                                    <p:anim calcmode="lin" valueType="num">
                                      <p:cBhvr>
                                        <p:cTn id="20" dur="2000" fill="hold"/>
                                        <p:tgtEl>
                                          <p:spTgt spid="6"/>
                                        </p:tgtEl>
                                        <p:attrNameLst>
                                          <p:attrName>style.rotation</p:attrName>
                                        </p:attrNameLst>
                                      </p:cBhvr>
                                      <p:tavLst>
                                        <p:tav tm="0">
                                          <p:val>
                                            <p:fltVal val="720"/>
                                          </p:val>
                                        </p:tav>
                                        <p:tav tm="100000">
                                          <p:val>
                                            <p:fltVal val="0"/>
                                          </p:val>
                                        </p:tav>
                                      </p:tavLst>
                                    </p:anim>
                                    <p:anim calcmode="lin" valueType="num">
                                      <p:cBhvr>
                                        <p:cTn id="21" dur="2000" fill="hold"/>
                                        <p:tgtEl>
                                          <p:spTgt spid="6"/>
                                        </p:tgtEl>
                                        <p:attrNameLst>
                                          <p:attrName>ppt_h</p:attrName>
                                        </p:attrNameLst>
                                      </p:cBhvr>
                                      <p:tavLst>
                                        <p:tav tm="0">
                                          <p:val>
                                            <p:fltVal val="0"/>
                                          </p:val>
                                        </p:tav>
                                        <p:tav tm="100000">
                                          <p:val>
                                            <p:strVal val="#ppt_h"/>
                                          </p:val>
                                        </p:tav>
                                      </p:tavLst>
                                    </p:anim>
                                    <p:anim calcmode="lin" valueType="num">
                                      <p:cBhvr>
                                        <p:cTn id="22" dur="2000" fill="hold"/>
                                        <p:tgtEl>
                                          <p:spTgt spid="6"/>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A4764A2-F323-386C-0D4C-2F8C7A0DD8D8}"/>
              </a:ext>
            </a:extLst>
          </p:cNvPr>
          <p:cNvSpPr>
            <a:spLocks noGrp="1"/>
          </p:cNvSpPr>
          <p:nvPr>
            <p:ph type="body" sz="half" idx="2"/>
          </p:nvPr>
        </p:nvSpPr>
        <p:spPr>
          <a:xfrm>
            <a:off x="1143747" y="304730"/>
            <a:ext cx="10438653" cy="581095"/>
          </a:xfrm>
        </p:spPr>
        <p:txBody>
          <a:bodyPr>
            <a:normAutofit/>
          </a:bodyPr>
          <a:lstStyle/>
          <a:p>
            <a:pPr algn="l"/>
            <a:r>
              <a:rPr lang="en-US" sz="2000" b="1"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Average of Annual Income</a:t>
            </a:r>
            <a:r>
              <a:rPr lang="en-US" sz="2000" b="0"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2000" b="0" i="0" u="none" strike="noStrike" baseline="0" dirty="0">
                <a:latin typeface="Calibri" panose="020F0502020204030204" pitchFamily="34" charset="0"/>
                <a:ea typeface="Calibri" panose="020F0502020204030204" pitchFamily="34" charset="0"/>
                <a:cs typeface="Calibri" panose="020F0502020204030204" pitchFamily="34" charset="0"/>
              </a:rPr>
              <a:t>Display the average of annual income using a card </a:t>
            </a:r>
            <a:r>
              <a:rPr lang="en-IN" sz="2000" b="0" i="0" u="none" strike="noStrike" baseline="0" dirty="0">
                <a:latin typeface="Calibri" panose="020F0502020204030204" pitchFamily="34" charset="0"/>
                <a:ea typeface="Calibri" panose="020F0502020204030204" pitchFamily="34" charset="0"/>
                <a:cs typeface="Calibri" panose="020F0502020204030204" pitchFamily="34" charset="0"/>
              </a:rPr>
              <a:t>visual.</a:t>
            </a:r>
            <a:endParaRPr lang="en-IN" sz="2000" dirty="0">
              <a:latin typeface="Calibri" panose="020F0502020204030204" pitchFamily="34" charset="0"/>
              <a:ea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BED9583E-F5AE-CEDE-4EC3-27D9219C5C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8150" y="981075"/>
            <a:ext cx="11401425" cy="5676900"/>
          </a:xfrm>
          <a:prstGeom prst="rect">
            <a:avLst/>
          </a:prstGeom>
        </p:spPr>
      </p:pic>
    </p:spTree>
    <p:extLst>
      <p:ext uri="{BB962C8B-B14F-4D97-AF65-F5344CB8AC3E}">
        <p14:creationId xmlns:p14="http://schemas.microsoft.com/office/powerpoint/2010/main" val="810951686"/>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5"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2000"/>
                                        <p:tgtEl>
                                          <p:spTgt spid="5"/>
                                        </p:tgtEl>
                                      </p:cBhvr>
                                    </p:animEffect>
                                    <p:anim calcmode="lin" valueType="num">
                                      <p:cBhvr>
                                        <p:cTn id="13" dur="2000" fill="hold"/>
                                        <p:tgtEl>
                                          <p:spTgt spid="5"/>
                                        </p:tgtEl>
                                        <p:attrNameLst>
                                          <p:attrName>style.rotation</p:attrName>
                                        </p:attrNameLst>
                                      </p:cBhvr>
                                      <p:tavLst>
                                        <p:tav tm="0">
                                          <p:val>
                                            <p:fltVal val="720"/>
                                          </p:val>
                                        </p:tav>
                                        <p:tav tm="100000">
                                          <p:val>
                                            <p:fltVal val="0"/>
                                          </p:val>
                                        </p:tav>
                                      </p:tavLst>
                                    </p:anim>
                                    <p:anim calcmode="lin" valueType="num">
                                      <p:cBhvr>
                                        <p:cTn id="14" dur="2000" fill="hold"/>
                                        <p:tgtEl>
                                          <p:spTgt spid="5"/>
                                        </p:tgtEl>
                                        <p:attrNameLst>
                                          <p:attrName>ppt_h</p:attrName>
                                        </p:attrNameLst>
                                      </p:cBhvr>
                                      <p:tavLst>
                                        <p:tav tm="0">
                                          <p:val>
                                            <p:fltVal val="0"/>
                                          </p:val>
                                        </p:tav>
                                        <p:tav tm="100000">
                                          <p:val>
                                            <p:strVal val="#ppt_h"/>
                                          </p:val>
                                        </p:tav>
                                      </p:tavLst>
                                    </p:anim>
                                    <p:anim calcmode="lin" valueType="num">
                                      <p:cBhvr>
                                        <p:cTn id="15" dur="2000" fill="hold"/>
                                        <p:tgtEl>
                                          <p:spTgt spid="5"/>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259829A-9CE5-4BE1-EBB4-4FD3496CA04F}"/>
              </a:ext>
            </a:extLst>
          </p:cNvPr>
          <p:cNvSpPr>
            <a:spLocks noGrp="1"/>
          </p:cNvSpPr>
          <p:nvPr>
            <p:ph type="body" sz="half" idx="2"/>
          </p:nvPr>
        </p:nvSpPr>
        <p:spPr>
          <a:xfrm>
            <a:off x="1143747" y="352355"/>
            <a:ext cx="10514853" cy="542995"/>
          </a:xfrm>
        </p:spPr>
        <p:txBody>
          <a:bodyPr>
            <a:normAutofit/>
          </a:bodyPr>
          <a:lstStyle/>
          <a:p>
            <a:pPr algn="l"/>
            <a:r>
              <a:rPr lang="en-US" sz="2000" b="1"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Non-Verified Borrowers Count</a:t>
            </a:r>
            <a:r>
              <a:rPr lang="en-US" sz="2000" b="0"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2000" b="0" i="0" u="none" strike="noStrike" baseline="0" dirty="0">
                <a:latin typeface="Calibri" panose="020F0502020204030204" pitchFamily="34" charset="0"/>
                <a:ea typeface="Calibri" panose="020F0502020204030204" pitchFamily="34" charset="0"/>
                <a:cs typeface="Calibri" panose="020F0502020204030204" pitchFamily="34" charset="0"/>
              </a:rPr>
              <a:t>Display the count of non-verified borrowers using </a:t>
            </a:r>
            <a:r>
              <a:rPr lang="en-IN" sz="2000" b="0" i="0" u="none" strike="noStrike" baseline="0" dirty="0">
                <a:latin typeface="Calibri" panose="020F0502020204030204" pitchFamily="34" charset="0"/>
                <a:ea typeface="Calibri" panose="020F0502020204030204" pitchFamily="34" charset="0"/>
                <a:cs typeface="Calibri" panose="020F0502020204030204" pitchFamily="34" charset="0"/>
              </a:rPr>
              <a:t>a card visual.</a:t>
            </a:r>
            <a:endParaRPr lang="en-IN" sz="2000" dirty="0">
              <a:latin typeface="Calibri" panose="020F0502020204030204" pitchFamily="34" charset="0"/>
              <a:ea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8F9949C6-D5CA-3257-596C-DE64871EFB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5774" y="1038225"/>
            <a:ext cx="11296651" cy="5572126"/>
          </a:xfrm>
          <a:prstGeom prst="rect">
            <a:avLst/>
          </a:prstGeom>
        </p:spPr>
      </p:pic>
    </p:spTree>
    <p:extLst>
      <p:ext uri="{BB962C8B-B14F-4D97-AF65-F5344CB8AC3E}">
        <p14:creationId xmlns:p14="http://schemas.microsoft.com/office/powerpoint/2010/main" val="1274221291"/>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5"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2000"/>
                                        <p:tgtEl>
                                          <p:spTgt spid="5"/>
                                        </p:tgtEl>
                                      </p:cBhvr>
                                    </p:animEffect>
                                    <p:anim calcmode="lin" valueType="num">
                                      <p:cBhvr>
                                        <p:cTn id="13" dur="2000" fill="hold"/>
                                        <p:tgtEl>
                                          <p:spTgt spid="5"/>
                                        </p:tgtEl>
                                        <p:attrNameLst>
                                          <p:attrName>style.rotation</p:attrName>
                                        </p:attrNameLst>
                                      </p:cBhvr>
                                      <p:tavLst>
                                        <p:tav tm="0">
                                          <p:val>
                                            <p:fltVal val="720"/>
                                          </p:val>
                                        </p:tav>
                                        <p:tav tm="100000">
                                          <p:val>
                                            <p:fltVal val="0"/>
                                          </p:val>
                                        </p:tav>
                                      </p:tavLst>
                                    </p:anim>
                                    <p:anim calcmode="lin" valueType="num">
                                      <p:cBhvr>
                                        <p:cTn id="14" dur="2000" fill="hold"/>
                                        <p:tgtEl>
                                          <p:spTgt spid="5"/>
                                        </p:tgtEl>
                                        <p:attrNameLst>
                                          <p:attrName>ppt_h</p:attrName>
                                        </p:attrNameLst>
                                      </p:cBhvr>
                                      <p:tavLst>
                                        <p:tav tm="0">
                                          <p:val>
                                            <p:fltVal val="0"/>
                                          </p:val>
                                        </p:tav>
                                        <p:tav tm="100000">
                                          <p:val>
                                            <p:strVal val="#ppt_h"/>
                                          </p:val>
                                        </p:tav>
                                      </p:tavLst>
                                    </p:anim>
                                    <p:anim calcmode="lin" valueType="num">
                                      <p:cBhvr>
                                        <p:cTn id="15" dur="2000" fill="hold"/>
                                        <p:tgtEl>
                                          <p:spTgt spid="5"/>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AA077E9-164A-34B2-187A-970CAFFF8C7E}"/>
              </a:ext>
            </a:extLst>
          </p:cNvPr>
          <p:cNvSpPr>
            <a:spLocks noGrp="1"/>
          </p:cNvSpPr>
          <p:nvPr>
            <p:ph type="body" sz="half" idx="2"/>
          </p:nvPr>
        </p:nvSpPr>
        <p:spPr>
          <a:xfrm>
            <a:off x="1143747" y="314255"/>
            <a:ext cx="9904505" cy="752545"/>
          </a:xfrm>
        </p:spPr>
        <p:txBody>
          <a:bodyPr>
            <a:normAutofit fontScale="92500" lnSpcReduction="20000"/>
          </a:bodyPr>
          <a:lstStyle/>
          <a:p>
            <a:pPr algn="l"/>
            <a:r>
              <a:rPr lang="en-US" sz="1800" b="1"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Average Debt-to-Income by Delinquency Status</a:t>
            </a:r>
            <a:r>
              <a:rPr lang="en-US" sz="1800" b="0"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1800" b="0" i="0" u="none" strike="noStrike" baseline="0" dirty="0">
                <a:latin typeface="Calibri" panose="020F0502020204030204" pitchFamily="34" charset="0"/>
                <a:ea typeface="Calibri" panose="020F0502020204030204" pitchFamily="34" charset="0"/>
                <a:cs typeface="Calibri" panose="020F0502020204030204" pitchFamily="34" charset="0"/>
              </a:rPr>
              <a:t>Create a multi-row card to show the average debt-to-</a:t>
            </a:r>
          </a:p>
          <a:p>
            <a:pPr algn="l"/>
            <a:r>
              <a:rPr lang="en-US" sz="1800" b="0" i="0" u="none" strike="noStrike" baseline="0" dirty="0">
                <a:latin typeface="Calibri" panose="020F0502020204030204" pitchFamily="34" charset="0"/>
                <a:ea typeface="Calibri" panose="020F0502020204030204" pitchFamily="34" charset="0"/>
                <a:cs typeface="Calibri" panose="020F0502020204030204" pitchFamily="34" charset="0"/>
              </a:rPr>
              <a:t>                                                                                        income ratio by delinquency status.</a:t>
            </a:r>
            <a:endParaRPr lang="en-IN" dirty="0">
              <a:latin typeface="Calibri" panose="020F0502020204030204" pitchFamily="34" charset="0"/>
              <a:ea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1644AC4F-16EF-172D-D762-6654831FC7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5274" y="1381125"/>
            <a:ext cx="11582401" cy="5314950"/>
          </a:xfrm>
          <a:prstGeom prst="rect">
            <a:avLst/>
          </a:prstGeom>
        </p:spPr>
      </p:pic>
    </p:spTree>
    <p:extLst>
      <p:ext uri="{BB962C8B-B14F-4D97-AF65-F5344CB8AC3E}">
        <p14:creationId xmlns:p14="http://schemas.microsoft.com/office/powerpoint/2010/main" val="2196330735"/>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5"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2000"/>
                                        <p:tgtEl>
                                          <p:spTgt spid="5"/>
                                        </p:tgtEl>
                                      </p:cBhvr>
                                    </p:animEffect>
                                    <p:anim calcmode="lin" valueType="num">
                                      <p:cBhvr>
                                        <p:cTn id="16" dur="2000" fill="hold"/>
                                        <p:tgtEl>
                                          <p:spTgt spid="5"/>
                                        </p:tgtEl>
                                        <p:attrNameLst>
                                          <p:attrName>style.rotation</p:attrName>
                                        </p:attrNameLst>
                                      </p:cBhvr>
                                      <p:tavLst>
                                        <p:tav tm="0">
                                          <p:val>
                                            <p:fltVal val="720"/>
                                          </p:val>
                                        </p:tav>
                                        <p:tav tm="100000">
                                          <p:val>
                                            <p:fltVal val="0"/>
                                          </p:val>
                                        </p:tav>
                                      </p:tavLst>
                                    </p:anim>
                                    <p:anim calcmode="lin" valueType="num">
                                      <p:cBhvr>
                                        <p:cTn id="17" dur="2000" fill="hold"/>
                                        <p:tgtEl>
                                          <p:spTgt spid="5"/>
                                        </p:tgtEl>
                                        <p:attrNameLst>
                                          <p:attrName>ppt_h</p:attrName>
                                        </p:attrNameLst>
                                      </p:cBhvr>
                                      <p:tavLst>
                                        <p:tav tm="0">
                                          <p:val>
                                            <p:fltVal val="0"/>
                                          </p:val>
                                        </p:tav>
                                        <p:tav tm="100000">
                                          <p:val>
                                            <p:strVal val="#ppt_h"/>
                                          </p:val>
                                        </p:tav>
                                      </p:tavLst>
                                    </p:anim>
                                    <p:anim calcmode="lin" valueType="num">
                                      <p:cBhvr>
                                        <p:cTn id="18" dur="2000" fill="hold"/>
                                        <p:tgtEl>
                                          <p:spTgt spid="5"/>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226C72F-7F7B-B467-4D80-5704C3553B54}"/>
              </a:ext>
            </a:extLst>
          </p:cNvPr>
          <p:cNvSpPr>
            <a:spLocks noGrp="1"/>
          </p:cNvSpPr>
          <p:nvPr>
            <p:ph type="body" sz="half" idx="2"/>
          </p:nvPr>
        </p:nvSpPr>
        <p:spPr>
          <a:xfrm>
            <a:off x="590550" y="314255"/>
            <a:ext cx="11258549" cy="666820"/>
          </a:xfrm>
        </p:spPr>
        <p:txBody>
          <a:bodyPr>
            <a:normAutofit/>
          </a:bodyPr>
          <a:lstStyle/>
          <a:p>
            <a:pPr algn="l"/>
            <a:r>
              <a:rPr lang="en-US" b="1"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Sum of Loan Amount by Home Ownership</a:t>
            </a:r>
            <a:r>
              <a:rPr lang="en-US" b="0"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b="0" i="0" u="none" strike="noStrike" baseline="0" dirty="0">
                <a:latin typeface="Calibri" panose="020F0502020204030204" pitchFamily="34" charset="0"/>
                <a:ea typeface="Calibri" panose="020F0502020204030204" pitchFamily="34" charset="0"/>
                <a:cs typeface="Calibri" panose="020F0502020204030204" pitchFamily="34" charset="0"/>
              </a:rPr>
              <a:t>Create a table to show the total loan </a:t>
            </a:r>
            <a:r>
              <a:rPr lang="en-IN" b="0" i="0" u="none" strike="noStrike" baseline="0" dirty="0">
                <a:latin typeface="Calibri" panose="020F0502020204030204" pitchFamily="34" charset="0"/>
                <a:ea typeface="Calibri" panose="020F0502020204030204" pitchFamily="34" charset="0"/>
                <a:cs typeface="Calibri" panose="020F0502020204030204" pitchFamily="34" charset="0"/>
              </a:rPr>
              <a:t>amount by home ownership.</a:t>
            </a:r>
            <a:endParaRPr lang="en-IN" dirty="0">
              <a:latin typeface="Calibri" panose="020F0502020204030204" pitchFamily="34" charset="0"/>
              <a:ea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0FF8DE1B-91F0-88B3-8856-2E9E12EA50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3450" y="981074"/>
            <a:ext cx="10372725" cy="5667375"/>
          </a:xfrm>
          <a:prstGeom prst="rect">
            <a:avLst/>
          </a:prstGeom>
        </p:spPr>
      </p:pic>
    </p:spTree>
    <p:extLst>
      <p:ext uri="{BB962C8B-B14F-4D97-AF65-F5344CB8AC3E}">
        <p14:creationId xmlns:p14="http://schemas.microsoft.com/office/powerpoint/2010/main" val="4017084632"/>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5"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2000"/>
                                        <p:tgtEl>
                                          <p:spTgt spid="5"/>
                                        </p:tgtEl>
                                      </p:cBhvr>
                                    </p:animEffect>
                                    <p:anim calcmode="lin" valueType="num">
                                      <p:cBhvr>
                                        <p:cTn id="13" dur="2000" fill="hold"/>
                                        <p:tgtEl>
                                          <p:spTgt spid="5"/>
                                        </p:tgtEl>
                                        <p:attrNameLst>
                                          <p:attrName>style.rotation</p:attrName>
                                        </p:attrNameLst>
                                      </p:cBhvr>
                                      <p:tavLst>
                                        <p:tav tm="0">
                                          <p:val>
                                            <p:fltVal val="720"/>
                                          </p:val>
                                        </p:tav>
                                        <p:tav tm="100000">
                                          <p:val>
                                            <p:fltVal val="0"/>
                                          </p:val>
                                        </p:tav>
                                      </p:tavLst>
                                    </p:anim>
                                    <p:anim calcmode="lin" valueType="num">
                                      <p:cBhvr>
                                        <p:cTn id="14" dur="2000" fill="hold"/>
                                        <p:tgtEl>
                                          <p:spTgt spid="5"/>
                                        </p:tgtEl>
                                        <p:attrNameLst>
                                          <p:attrName>ppt_h</p:attrName>
                                        </p:attrNameLst>
                                      </p:cBhvr>
                                      <p:tavLst>
                                        <p:tav tm="0">
                                          <p:val>
                                            <p:fltVal val="0"/>
                                          </p:val>
                                        </p:tav>
                                        <p:tav tm="100000">
                                          <p:val>
                                            <p:strVal val="#ppt_h"/>
                                          </p:val>
                                        </p:tav>
                                      </p:tavLst>
                                    </p:anim>
                                    <p:anim calcmode="lin" valueType="num">
                                      <p:cBhvr>
                                        <p:cTn id="15" dur="2000" fill="hold"/>
                                        <p:tgtEl>
                                          <p:spTgt spid="5"/>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26913-117B-0CD0-FC39-EC1F01370CD1}"/>
              </a:ext>
            </a:extLst>
          </p:cNvPr>
          <p:cNvSpPr>
            <a:spLocks noGrp="1"/>
          </p:cNvSpPr>
          <p:nvPr>
            <p:ph type="title"/>
          </p:nvPr>
        </p:nvSpPr>
        <p:spPr>
          <a:xfrm>
            <a:off x="1141456" y="208722"/>
            <a:ext cx="9905955" cy="858080"/>
          </a:xfrm>
        </p:spPr>
        <p:txBody>
          <a:bodyPr>
            <a:normAutofit/>
          </a:bodyPr>
          <a:lstStyle/>
          <a:p>
            <a:r>
              <a:rPr lang="en-US" sz="3200" b="1" i="1" u="sng" strike="noStrike" baseline="0" dirty="0">
                <a:latin typeface="Times New Roman" panose="02020603050405020304" pitchFamily="18" charset="0"/>
                <a:cs typeface="Times New Roman" panose="02020603050405020304" pitchFamily="18" charset="0"/>
              </a:rPr>
              <a:t>Handling</a:t>
            </a:r>
            <a:r>
              <a:rPr lang="en-US" sz="3200" b="1" i="0" u="none" strike="noStrike" baseline="0" dirty="0">
                <a:latin typeface="Times New Roman" panose="02020603050405020304" pitchFamily="18" charset="0"/>
                <a:cs typeface="Times New Roman" panose="02020603050405020304" pitchFamily="18" charset="0"/>
              </a:rPr>
              <a:t> </a:t>
            </a:r>
            <a:r>
              <a:rPr lang="en-US" sz="3200" b="1" i="0" u="sng" strike="noStrike" baseline="0" dirty="0">
                <a:latin typeface="Times New Roman" panose="02020603050405020304" pitchFamily="18" charset="0"/>
                <a:cs typeface="Times New Roman" panose="02020603050405020304" pitchFamily="18" charset="0"/>
              </a:rPr>
              <a:t>Missing</a:t>
            </a:r>
            <a:r>
              <a:rPr lang="en-US" sz="3200" b="1" i="0" u="none" strike="noStrike" baseline="0" dirty="0">
                <a:latin typeface="Times New Roman" panose="02020603050405020304" pitchFamily="18" charset="0"/>
                <a:cs typeface="Times New Roman" panose="02020603050405020304" pitchFamily="18" charset="0"/>
              </a:rPr>
              <a:t> </a:t>
            </a:r>
            <a:r>
              <a:rPr lang="en-US" sz="3200" b="1" i="0" u="sng" strike="noStrike" baseline="0" dirty="0">
                <a:latin typeface="Times New Roman" panose="02020603050405020304" pitchFamily="18" charset="0"/>
                <a:cs typeface="Times New Roman" panose="02020603050405020304" pitchFamily="18" charset="0"/>
              </a:rPr>
              <a:t>Values</a:t>
            </a:r>
            <a:r>
              <a:rPr lang="en-US" sz="3200" b="1" i="0" u="none" strike="noStrike" baseline="0" dirty="0">
                <a:latin typeface="Times New Roman" panose="02020603050405020304" pitchFamily="18" charset="0"/>
                <a:cs typeface="Times New Roman" panose="02020603050405020304" pitchFamily="18" charset="0"/>
              </a:rPr>
              <a:t> </a:t>
            </a:r>
            <a:r>
              <a:rPr lang="en-US" sz="3200" b="1" i="0" u="sng" strike="noStrike" baseline="0" dirty="0">
                <a:latin typeface="Times New Roman" panose="02020603050405020304" pitchFamily="18" charset="0"/>
                <a:cs typeface="Times New Roman" panose="02020603050405020304" pitchFamily="18" charset="0"/>
              </a:rPr>
              <a:t>and</a:t>
            </a:r>
            <a:r>
              <a:rPr lang="en-US" sz="3200" b="1" i="0" u="none" strike="noStrike" baseline="0" dirty="0">
                <a:latin typeface="Times New Roman" panose="02020603050405020304" pitchFamily="18" charset="0"/>
                <a:cs typeface="Times New Roman" panose="02020603050405020304" pitchFamily="18" charset="0"/>
              </a:rPr>
              <a:t> </a:t>
            </a:r>
            <a:r>
              <a:rPr lang="en-US" sz="3200" b="1" i="0" u="sng" strike="noStrike" baseline="0" dirty="0">
                <a:latin typeface="Times New Roman" panose="02020603050405020304" pitchFamily="18" charset="0"/>
                <a:cs typeface="Times New Roman" panose="02020603050405020304" pitchFamily="18" charset="0"/>
              </a:rPr>
              <a:t>Duplicates</a:t>
            </a:r>
            <a:endParaRPr lang="en-IN" sz="5400" u="sng"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E1B9DF4C-68FD-CD88-E5B1-5A4662E70703}"/>
              </a:ext>
            </a:extLst>
          </p:cNvPr>
          <p:cNvSpPr>
            <a:spLocks noGrp="1"/>
          </p:cNvSpPr>
          <p:nvPr>
            <p:ph type="body" sz="half" idx="2"/>
          </p:nvPr>
        </p:nvSpPr>
        <p:spPr>
          <a:xfrm>
            <a:off x="1747697" y="891208"/>
            <a:ext cx="9904459" cy="947532"/>
          </a:xfrm>
        </p:spPr>
        <p:txBody>
          <a:bodyPr/>
          <a:lstStyle/>
          <a:p>
            <a:pPr algn="l"/>
            <a:r>
              <a:rPr lang="en-US" sz="1800" b="0" i="0" u="none" strike="noStrike" baseline="0" dirty="0">
                <a:latin typeface="Calibri" panose="020F0502020204030204" pitchFamily="34" charset="0"/>
              </a:rPr>
              <a:t>Replace missing values (null) in the </a:t>
            </a:r>
            <a:r>
              <a:rPr lang="en-US" sz="1800" b="0" i="1" u="none" strike="noStrike" baseline="0" dirty="0">
                <a:latin typeface="Calibri-Italic"/>
              </a:rPr>
              <a:t>'</a:t>
            </a:r>
            <a:r>
              <a:rPr lang="en-US" sz="1800" b="0" i="1" u="none" strike="noStrike" baseline="0" dirty="0" err="1">
                <a:latin typeface="Calibri-Italic"/>
              </a:rPr>
              <a:t>emp_length</a:t>
            </a:r>
            <a:r>
              <a:rPr lang="en-US" sz="1800" b="0" i="1" u="none" strike="noStrike" baseline="0" dirty="0">
                <a:latin typeface="Calibri-Italic"/>
              </a:rPr>
              <a:t>' </a:t>
            </a:r>
            <a:r>
              <a:rPr lang="en-US" sz="1800" b="0" i="0" u="none" strike="noStrike" baseline="0" dirty="0">
                <a:latin typeface="Calibri" panose="020F0502020204030204" pitchFamily="34" charset="0"/>
              </a:rPr>
              <a:t>column of the "</a:t>
            </a:r>
            <a:r>
              <a:rPr lang="en-US" sz="1800" b="0" i="0" u="none" strike="noStrike" baseline="0" dirty="0" err="1">
                <a:latin typeface="Calibri" panose="020F0502020204030204" pitchFamily="34" charset="0"/>
              </a:rPr>
              <a:t>BorrowerDetails</a:t>
            </a:r>
            <a:r>
              <a:rPr lang="en-US" sz="1800" b="0" i="0" u="none" strike="noStrike" baseline="0" dirty="0">
                <a:latin typeface="Calibri" panose="020F0502020204030204" pitchFamily="34" charset="0"/>
              </a:rPr>
              <a:t>"</a:t>
            </a:r>
          </a:p>
          <a:p>
            <a:pPr algn="l"/>
            <a:r>
              <a:rPr lang="en-IN" sz="1800" b="0" i="0" u="none" strike="noStrike" baseline="0" dirty="0">
                <a:latin typeface="Calibri" panose="020F0502020204030204" pitchFamily="34" charset="0"/>
              </a:rPr>
              <a:t>table with '0 year'.</a:t>
            </a:r>
            <a:endParaRPr lang="en-IN" dirty="0"/>
          </a:p>
        </p:txBody>
      </p:sp>
      <p:sp>
        <p:nvSpPr>
          <p:cNvPr id="4" name="Arrow: Right 3">
            <a:extLst>
              <a:ext uri="{FF2B5EF4-FFF2-40B4-BE49-F238E27FC236}">
                <a16:creationId xmlns:a16="http://schemas.microsoft.com/office/drawing/2014/main" id="{161590DD-FE15-5604-E3F9-3C559A51E0B7}"/>
              </a:ext>
            </a:extLst>
          </p:cNvPr>
          <p:cNvSpPr/>
          <p:nvPr/>
        </p:nvSpPr>
        <p:spPr>
          <a:xfrm>
            <a:off x="1141456" y="1066802"/>
            <a:ext cx="357810" cy="185534"/>
          </a:xfrm>
          <a:prstGeom prst="rightArrow">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A82A5F5E-6CD6-0B11-763A-3EBD244A52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9844" y="1924882"/>
            <a:ext cx="11112312" cy="4736268"/>
          </a:xfrm>
          <a:prstGeom prst="rect">
            <a:avLst/>
          </a:prstGeom>
        </p:spPr>
      </p:pic>
    </p:spTree>
    <p:extLst>
      <p:ext uri="{BB962C8B-B14F-4D97-AF65-F5344CB8AC3E}">
        <p14:creationId xmlns:p14="http://schemas.microsoft.com/office/powerpoint/2010/main" val="3957224602"/>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strVal val="#ppt_w*0.70"/>
                                          </p:val>
                                        </p:tav>
                                        <p:tav tm="100000">
                                          <p:val>
                                            <p:strVal val="#ppt_w"/>
                                          </p:val>
                                        </p:tav>
                                      </p:tavLst>
                                    </p:anim>
                                    <p:anim calcmode="lin" valueType="num">
                                      <p:cBhvr>
                                        <p:cTn id="8" dur="1000" fill="hold"/>
                                        <p:tgtEl>
                                          <p:spTgt spid="2"/>
                                        </p:tgtEl>
                                        <p:attrNameLst>
                                          <p:attrName>ppt_h</p:attrName>
                                        </p:attrNameLst>
                                      </p:cBhvr>
                                      <p:tavLst>
                                        <p:tav tm="0">
                                          <p:val>
                                            <p:strVal val="#ppt_h"/>
                                          </p:val>
                                        </p:tav>
                                        <p:tav tm="100000">
                                          <p:val>
                                            <p:strVal val="#ppt_h"/>
                                          </p:val>
                                        </p:tav>
                                      </p:tavLst>
                                    </p:anim>
                                    <p:animEffect transition="in" filter="fade">
                                      <p:cBhvr>
                                        <p:cTn id="9" dur="10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circle(in)">
                                      <p:cBhvr>
                                        <p:cTn id="14" dur="20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 calcmode="lin" valueType="num">
                                      <p:cBhvr additive="base">
                                        <p:cTn id="19"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20" dur="500"/>
                                        <p:tgtEl>
                                          <p:spTgt spid="3">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3">
                                            <p:txEl>
                                              <p:pRg st="1" end="1"/>
                                            </p:txEl>
                                          </p:spTgt>
                                        </p:tgtEl>
                                        <p:attrNameLst>
                                          <p:attrName>style.visibility</p:attrName>
                                        </p:attrNameLst>
                                      </p:cBhvr>
                                      <p:to>
                                        <p:strVal val="visible"/>
                                      </p:to>
                                    </p:set>
                                    <p:anim calcmode="lin" valueType="num">
                                      <p:cBhvr additive="base">
                                        <p:cTn id="25"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26"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ACEFA3-BB5C-46D4-191C-319B5F89C7BE}"/>
              </a:ext>
            </a:extLst>
          </p:cNvPr>
          <p:cNvSpPr>
            <a:spLocks noGrp="1"/>
          </p:cNvSpPr>
          <p:nvPr>
            <p:ph type="body" sz="half" idx="2"/>
          </p:nvPr>
        </p:nvSpPr>
        <p:spPr>
          <a:xfrm>
            <a:off x="1143747" y="228530"/>
            <a:ext cx="9904505" cy="752545"/>
          </a:xfrm>
        </p:spPr>
        <p:txBody>
          <a:bodyPr/>
          <a:lstStyle/>
          <a:p>
            <a:pPr algn="l"/>
            <a:r>
              <a:rPr lang="en-US" sz="1800" b="1"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Average Remaining Principal by Verification Status</a:t>
            </a:r>
            <a:r>
              <a:rPr lang="en-US" sz="1800" b="0"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1800" b="0" i="0" u="none" strike="noStrike" baseline="0" dirty="0">
                <a:latin typeface="Calibri" panose="020F0502020204030204" pitchFamily="34" charset="0"/>
                <a:ea typeface="Calibri" panose="020F0502020204030204" pitchFamily="34" charset="0"/>
                <a:cs typeface="Calibri" panose="020F0502020204030204" pitchFamily="34" charset="0"/>
              </a:rPr>
              <a:t>Create a donut chart to display the average remaining outstanding principal by verification status.</a:t>
            </a:r>
            <a:endParaRPr lang="en-IN" dirty="0">
              <a:latin typeface="Calibri" panose="020F0502020204030204" pitchFamily="34" charset="0"/>
              <a:ea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7DE3A831-916B-4C0B-2A31-5ADE68C296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700" y="1123949"/>
            <a:ext cx="11668125" cy="5565775"/>
          </a:xfrm>
          <a:prstGeom prst="rect">
            <a:avLst/>
          </a:prstGeom>
        </p:spPr>
      </p:pic>
    </p:spTree>
    <p:extLst>
      <p:ext uri="{BB962C8B-B14F-4D97-AF65-F5344CB8AC3E}">
        <p14:creationId xmlns:p14="http://schemas.microsoft.com/office/powerpoint/2010/main" val="2817146652"/>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5"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2000"/>
                                        <p:tgtEl>
                                          <p:spTgt spid="5"/>
                                        </p:tgtEl>
                                      </p:cBhvr>
                                    </p:animEffect>
                                    <p:anim calcmode="lin" valueType="num">
                                      <p:cBhvr>
                                        <p:cTn id="13" dur="2000" fill="hold"/>
                                        <p:tgtEl>
                                          <p:spTgt spid="5"/>
                                        </p:tgtEl>
                                        <p:attrNameLst>
                                          <p:attrName>style.rotation</p:attrName>
                                        </p:attrNameLst>
                                      </p:cBhvr>
                                      <p:tavLst>
                                        <p:tav tm="0">
                                          <p:val>
                                            <p:fltVal val="720"/>
                                          </p:val>
                                        </p:tav>
                                        <p:tav tm="100000">
                                          <p:val>
                                            <p:fltVal val="0"/>
                                          </p:val>
                                        </p:tav>
                                      </p:tavLst>
                                    </p:anim>
                                    <p:anim calcmode="lin" valueType="num">
                                      <p:cBhvr>
                                        <p:cTn id="14" dur="2000" fill="hold"/>
                                        <p:tgtEl>
                                          <p:spTgt spid="5"/>
                                        </p:tgtEl>
                                        <p:attrNameLst>
                                          <p:attrName>ppt_h</p:attrName>
                                        </p:attrNameLst>
                                      </p:cBhvr>
                                      <p:tavLst>
                                        <p:tav tm="0">
                                          <p:val>
                                            <p:fltVal val="0"/>
                                          </p:val>
                                        </p:tav>
                                        <p:tav tm="100000">
                                          <p:val>
                                            <p:strVal val="#ppt_h"/>
                                          </p:val>
                                        </p:tav>
                                      </p:tavLst>
                                    </p:anim>
                                    <p:anim calcmode="lin" valueType="num">
                                      <p:cBhvr>
                                        <p:cTn id="15" dur="2000" fill="hold"/>
                                        <p:tgtEl>
                                          <p:spTgt spid="5"/>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8764DB6-FBEE-98D7-C92E-2D7EC6338151}"/>
              </a:ext>
            </a:extLst>
          </p:cNvPr>
          <p:cNvSpPr>
            <a:spLocks noGrp="1"/>
          </p:cNvSpPr>
          <p:nvPr>
            <p:ph type="body" sz="half" idx="2"/>
          </p:nvPr>
        </p:nvSpPr>
        <p:spPr>
          <a:xfrm>
            <a:off x="247651" y="266630"/>
            <a:ext cx="11553824" cy="838270"/>
          </a:xfrm>
        </p:spPr>
        <p:txBody>
          <a:bodyPr>
            <a:normAutofit/>
          </a:bodyPr>
          <a:lstStyle/>
          <a:p>
            <a:pPr algn="l"/>
            <a:r>
              <a:rPr lang="en-US" sz="1800" b="1"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Sum of Delinquencies by Home Ownership</a:t>
            </a:r>
            <a:r>
              <a:rPr lang="en-US" sz="1800" b="0"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1800" b="0" i="0" u="none" strike="noStrike" baseline="0" dirty="0">
                <a:latin typeface="Calibri" panose="020F0502020204030204" pitchFamily="34" charset="0"/>
                <a:ea typeface="Calibri" panose="020F0502020204030204" pitchFamily="34" charset="0"/>
                <a:cs typeface="Calibri" panose="020F0502020204030204" pitchFamily="34" charset="0"/>
              </a:rPr>
              <a:t>Create a bar chart to show the total number of delinquencies in the past 2 years by home ownership and filter the visual to display only Mortgage, Rent, and Own.</a:t>
            </a:r>
            <a:endParaRPr lang="en-IN" dirty="0">
              <a:latin typeface="Calibri" panose="020F0502020204030204" pitchFamily="34" charset="0"/>
              <a:ea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C157F5E6-F4DA-E3EB-3815-0FB0161CD1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500" y="1171574"/>
            <a:ext cx="11153775" cy="5493731"/>
          </a:xfrm>
          <a:prstGeom prst="rect">
            <a:avLst/>
          </a:prstGeom>
        </p:spPr>
      </p:pic>
    </p:spTree>
    <p:extLst>
      <p:ext uri="{BB962C8B-B14F-4D97-AF65-F5344CB8AC3E}">
        <p14:creationId xmlns:p14="http://schemas.microsoft.com/office/powerpoint/2010/main" val="2153826098"/>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5"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2000"/>
                                        <p:tgtEl>
                                          <p:spTgt spid="5"/>
                                        </p:tgtEl>
                                      </p:cBhvr>
                                    </p:animEffect>
                                    <p:anim calcmode="lin" valueType="num">
                                      <p:cBhvr>
                                        <p:cTn id="13" dur="2000" fill="hold"/>
                                        <p:tgtEl>
                                          <p:spTgt spid="5"/>
                                        </p:tgtEl>
                                        <p:attrNameLst>
                                          <p:attrName>style.rotation</p:attrName>
                                        </p:attrNameLst>
                                      </p:cBhvr>
                                      <p:tavLst>
                                        <p:tav tm="0">
                                          <p:val>
                                            <p:fltVal val="720"/>
                                          </p:val>
                                        </p:tav>
                                        <p:tav tm="100000">
                                          <p:val>
                                            <p:fltVal val="0"/>
                                          </p:val>
                                        </p:tav>
                                      </p:tavLst>
                                    </p:anim>
                                    <p:anim calcmode="lin" valueType="num">
                                      <p:cBhvr>
                                        <p:cTn id="14" dur="2000" fill="hold"/>
                                        <p:tgtEl>
                                          <p:spTgt spid="5"/>
                                        </p:tgtEl>
                                        <p:attrNameLst>
                                          <p:attrName>ppt_h</p:attrName>
                                        </p:attrNameLst>
                                      </p:cBhvr>
                                      <p:tavLst>
                                        <p:tav tm="0">
                                          <p:val>
                                            <p:fltVal val="0"/>
                                          </p:val>
                                        </p:tav>
                                        <p:tav tm="100000">
                                          <p:val>
                                            <p:strVal val="#ppt_h"/>
                                          </p:val>
                                        </p:tav>
                                      </p:tavLst>
                                    </p:anim>
                                    <p:anim calcmode="lin" valueType="num">
                                      <p:cBhvr>
                                        <p:cTn id="15" dur="2000" fill="hold"/>
                                        <p:tgtEl>
                                          <p:spTgt spid="5"/>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C316918-D1EB-9E68-8348-5C3E26671F80}"/>
              </a:ext>
            </a:extLst>
          </p:cNvPr>
          <p:cNvSpPr>
            <a:spLocks noGrp="1"/>
          </p:cNvSpPr>
          <p:nvPr>
            <p:ph type="body" sz="half" idx="2"/>
          </p:nvPr>
        </p:nvSpPr>
        <p:spPr>
          <a:xfrm>
            <a:off x="314326" y="342830"/>
            <a:ext cx="11458574" cy="790646"/>
          </a:xfrm>
        </p:spPr>
        <p:txBody>
          <a:bodyPr>
            <a:normAutofit fontScale="92500" lnSpcReduction="10000"/>
          </a:bodyPr>
          <a:lstStyle/>
          <a:p>
            <a:pPr algn="l"/>
            <a:r>
              <a:rPr lang="en-US" sz="1800" b="1"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Max Remaining Installments by Employment Length</a:t>
            </a:r>
            <a:r>
              <a:rPr lang="en-US" sz="1800" b="0"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1800" b="0" i="0" u="none" strike="noStrike" baseline="0" dirty="0">
                <a:latin typeface="Calibri" panose="020F0502020204030204" pitchFamily="34" charset="0"/>
                <a:ea typeface="Calibri" panose="020F0502020204030204" pitchFamily="34" charset="0"/>
                <a:cs typeface="Calibri" panose="020F0502020204030204" pitchFamily="34" charset="0"/>
              </a:rPr>
              <a:t>Create a </a:t>
            </a:r>
            <a:r>
              <a:rPr lang="en-US" sz="1800" b="0" i="0" u="none" strike="noStrike" baseline="0" dirty="0" err="1">
                <a:latin typeface="Calibri" panose="020F0502020204030204" pitchFamily="34" charset="0"/>
                <a:ea typeface="Calibri" panose="020F0502020204030204" pitchFamily="34" charset="0"/>
                <a:cs typeface="Calibri" panose="020F0502020204030204" pitchFamily="34" charset="0"/>
              </a:rPr>
              <a:t>treemap</a:t>
            </a:r>
            <a:r>
              <a:rPr lang="en-US" sz="1800" b="0" i="0" u="none" strike="noStrike" baseline="0" dirty="0">
                <a:latin typeface="Calibri" panose="020F0502020204030204" pitchFamily="34" charset="0"/>
                <a:ea typeface="Calibri" panose="020F0502020204030204" pitchFamily="34" charset="0"/>
                <a:cs typeface="Calibri" panose="020F0502020204030204" pitchFamily="34" charset="0"/>
              </a:rPr>
              <a:t> to show the maximum remaining installments by</a:t>
            </a:r>
          </a:p>
          <a:p>
            <a:pPr algn="l"/>
            <a:r>
              <a:rPr lang="en-US" sz="1800" b="0" i="0" u="none" strike="noStrike" baseline="0" dirty="0">
                <a:latin typeface="Calibri" panose="020F0502020204030204" pitchFamily="34" charset="0"/>
                <a:ea typeface="Calibri" panose="020F0502020204030204" pitchFamily="34" charset="0"/>
                <a:cs typeface="Calibri" panose="020F0502020204030204" pitchFamily="34" charset="0"/>
              </a:rPr>
              <a:t>                                                                                                  employment length.</a:t>
            </a:r>
            <a:endParaRPr lang="en-IN" dirty="0">
              <a:latin typeface="Calibri" panose="020F0502020204030204" pitchFamily="34" charset="0"/>
              <a:ea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23D674E0-4D68-C63C-BBE5-F85B4D8B10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326" y="1333499"/>
            <a:ext cx="11458574" cy="5349875"/>
          </a:xfrm>
          <a:prstGeom prst="rect">
            <a:avLst/>
          </a:prstGeom>
        </p:spPr>
      </p:pic>
    </p:spTree>
    <p:extLst>
      <p:ext uri="{BB962C8B-B14F-4D97-AF65-F5344CB8AC3E}">
        <p14:creationId xmlns:p14="http://schemas.microsoft.com/office/powerpoint/2010/main" val="3242674034"/>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000"/>
                                        <p:tgtEl>
                                          <p:spTgt spid="5"/>
                                        </p:tgtEl>
                                      </p:cBhvr>
                                    </p:animEffect>
                                    <p:anim calcmode="lin" valueType="num">
                                      <p:cBhvr>
                                        <p:cTn id="8" dur="2000" fill="hold"/>
                                        <p:tgtEl>
                                          <p:spTgt spid="5"/>
                                        </p:tgtEl>
                                        <p:attrNameLst>
                                          <p:attrName>style.rotation</p:attrName>
                                        </p:attrNameLst>
                                      </p:cBhvr>
                                      <p:tavLst>
                                        <p:tav tm="0">
                                          <p:val>
                                            <p:fltVal val="720"/>
                                          </p:val>
                                        </p:tav>
                                        <p:tav tm="100000">
                                          <p:val>
                                            <p:fltVal val="0"/>
                                          </p:val>
                                        </p:tav>
                                      </p:tavLst>
                                    </p:anim>
                                    <p:anim calcmode="lin" valueType="num">
                                      <p:cBhvr>
                                        <p:cTn id="9" dur="2000" fill="hold"/>
                                        <p:tgtEl>
                                          <p:spTgt spid="5"/>
                                        </p:tgtEl>
                                        <p:attrNameLst>
                                          <p:attrName>ppt_h</p:attrName>
                                        </p:attrNameLst>
                                      </p:cBhvr>
                                      <p:tavLst>
                                        <p:tav tm="0">
                                          <p:val>
                                            <p:fltVal val="0"/>
                                          </p:val>
                                        </p:tav>
                                        <p:tav tm="100000">
                                          <p:val>
                                            <p:strVal val="#ppt_h"/>
                                          </p:val>
                                        </p:tav>
                                      </p:tavLst>
                                    </p:anim>
                                    <p:anim calcmode="lin" valueType="num">
                                      <p:cBhvr>
                                        <p:cTn id="10" dur="2000" fill="hold"/>
                                        <p:tgtEl>
                                          <p:spTgt spid="5"/>
                                        </p:tgtEl>
                                        <p:attrNameLst>
                                          <p:attrName>ppt_w</p:attrName>
                                        </p:attrNameLst>
                                      </p:cBhvr>
                                      <p:tavLst>
                                        <p:tav tm="0">
                                          <p:val>
                                            <p:fltVal val="0"/>
                                          </p:val>
                                        </p:tav>
                                        <p:tav tm="100000">
                                          <p:val>
                                            <p:strVal val="#ppt_w"/>
                                          </p:val>
                                        </p:tav>
                                      </p:tavLst>
                                    </p:anim>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wipe(down)">
                                      <p:cBhvr>
                                        <p:cTn id="15" dur="5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wipe(down)">
                                      <p:cBhvr>
                                        <p:cTn id="20"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C518E84-FAEE-CEFE-B7EA-89F26AB56277}"/>
              </a:ext>
            </a:extLst>
          </p:cNvPr>
          <p:cNvSpPr>
            <a:spLocks noGrp="1"/>
          </p:cNvSpPr>
          <p:nvPr>
            <p:ph type="body" sz="half" idx="2"/>
          </p:nvPr>
        </p:nvSpPr>
        <p:spPr>
          <a:xfrm>
            <a:off x="371475" y="371405"/>
            <a:ext cx="11268075" cy="771595"/>
          </a:xfrm>
        </p:spPr>
        <p:txBody>
          <a:bodyPr>
            <a:normAutofit/>
          </a:bodyPr>
          <a:lstStyle/>
          <a:p>
            <a:pPr algn="l"/>
            <a:r>
              <a:rPr lang="en-US" sz="1800" b="1" i="0" u="none" strike="noStrike" baseline="0" dirty="0">
                <a:solidFill>
                  <a:schemeClr val="bg1"/>
                </a:solidFill>
                <a:latin typeface="Calibri-Bold"/>
              </a:rPr>
              <a:t>Total Amount Paid and Funded Amount Over Time</a:t>
            </a:r>
            <a:r>
              <a:rPr lang="en-US" sz="1800" b="0" i="0" u="none" strike="noStrike" baseline="0" dirty="0">
                <a:solidFill>
                  <a:schemeClr val="bg1"/>
                </a:solidFill>
                <a:latin typeface="Calibri" panose="020F0502020204030204" pitchFamily="34" charset="0"/>
              </a:rPr>
              <a:t>:</a:t>
            </a:r>
            <a:r>
              <a:rPr lang="en-US" sz="1800" b="0" i="0" u="none" strike="noStrike" baseline="0" dirty="0">
                <a:latin typeface="Calibri" panose="020F0502020204030204" pitchFamily="34" charset="0"/>
              </a:rPr>
              <a:t> Create a line chart to display the sum of total amount paid and the sum of funded amount by the year of last </a:t>
            </a:r>
            <a:r>
              <a:rPr lang="en-IN" sz="1800" b="0" i="0" u="none" strike="noStrike" baseline="0" dirty="0">
                <a:latin typeface="Calibri" panose="020F0502020204030204" pitchFamily="34" charset="0"/>
              </a:rPr>
              <a:t>payment date.</a:t>
            </a:r>
            <a:endParaRPr lang="en-IN" dirty="0"/>
          </a:p>
        </p:txBody>
      </p:sp>
      <p:pic>
        <p:nvPicPr>
          <p:cNvPr id="7" name="Picture 6">
            <a:extLst>
              <a:ext uri="{FF2B5EF4-FFF2-40B4-BE49-F238E27FC236}">
                <a16:creationId xmlns:a16="http://schemas.microsoft.com/office/drawing/2014/main" id="{478A6010-7AF6-7A7F-2DD7-AB76228A14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 y="1314449"/>
            <a:ext cx="11468100" cy="5362575"/>
          </a:xfrm>
          <a:prstGeom prst="rect">
            <a:avLst/>
          </a:prstGeom>
        </p:spPr>
      </p:pic>
    </p:spTree>
    <p:extLst>
      <p:ext uri="{BB962C8B-B14F-4D97-AF65-F5344CB8AC3E}">
        <p14:creationId xmlns:p14="http://schemas.microsoft.com/office/powerpoint/2010/main" val="596943683"/>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5"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2000"/>
                                        <p:tgtEl>
                                          <p:spTgt spid="7"/>
                                        </p:tgtEl>
                                      </p:cBhvr>
                                    </p:animEffect>
                                    <p:anim calcmode="lin" valueType="num">
                                      <p:cBhvr>
                                        <p:cTn id="13" dur="2000" fill="hold"/>
                                        <p:tgtEl>
                                          <p:spTgt spid="7"/>
                                        </p:tgtEl>
                                        <p:attrNameLst>
                                          <p:attrName>style.rotation</p:attrName>
                                        </p:attrNameLst>
                                      </p:cBhvr>
                                      <p:tavLst>
                                        <p:tav tm="0">
                                          <p:val>
                                            <p:fltVal val="720"/>
                                          </p:val>
                                        </p:tav>
                                        <p:tav tm="100000">
                                          <p:val>
                                            <p:fltVal val="0"/>
                                          </p:val>
                                        </p:tav>
                                      </p:tavLst>
                                    </p:anim>
                                    <p:anim calcmode="lin" valueType="num">
                                      <p:cBhvr>
                                        <p:cTn id="14" dur="2000" fill="hold"/>
                                        <p:tgtEl>
                                          <p:spTgt spid="7"/>
                                        </p:tgtEl>
                                        <p:attrNameLst>
                                          <p:attrName>ppt_h</p:attrName>
                                        </p:attrNameLst>
                                      </p:cBhvr>
                                      <p:tavLst>
                                        <p:tav tm="0">
                                          <p:val>
                                            <p:fltVal val="0"/>
                                          </p:val>
                                        </p:tav>
                                        <p:tav tm="100000">
                                          <p:val>
                                            <p:strVal val="#ppt_h"/>
                                          </p:val>
                                        </p:tav>
                                      </p:tavLst>
                                    </p:anim>
                                    <p:anim calcmode="lin" valueType="num">
                                      <p:cBhvr>
                                        <p:cTn id="15" dur="2000" fill="hold"/>
                                        <p:tgtEl>
                                          <p:spTgt spid="7"/>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2E60847-832E-5241-F3AC-0E86547383E5}"/>
              </a:ext>
            </a:extLst>
          </p:cNvPr>
          <p:cNvSpPr>
            <a:spLocks noGrp="1"/>
          </p:cNvSpPr>
          <p:nvPr>
            <p:ph type="body" sz="half" idx="2"/>
          </p:nvPr>
        </p:nvSpPr>
        <p:spPr>
          <a:xfrm>
            <a:off x="1143747" y="285680"/>
            <a:ext cx="9904505" cy="504895"/>
          </a:xfrm>
        </p:spPr>
        <p:txBody>
          <a:bodyPr>
            <a:normAutofit/>
          </a:bodyPr>
          <a:lstStyle/>
          <a:p>
            <a:r>
              <a:rPr lang="en-US" sz="2000" b="1"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Purpose Slicer</a:t>
            </a:r>
            <a:r>
              <a:rPr lang="en-US" sz="2000" b="0" i="0" u="none" strike="noStrike" baseline="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2000" b="0" i="0" u="none" strike="noStrike" baseline="0" dirty="0">
                <a:latin typeface="Calibri" panose="020F0502020204030204" pitchFamily="34" charset="0"/>
                <a:ea typeface="Calibri" panose="020F0502020204030204" pitchFamily="34" charset="0"/>
                <a:cs typeface="Calibri" panose="020F0502020204030204" pitchFamily="34" charset="0"/>
              </a:rPr>
              <a:t>Add a slicer for loan purpose to enable dynamic data exploration.</a:t>
            </a:r>
            <a:endParaRPr lang="en-IN" sz="2000" dirty="0">
              <a:latin typeface="Calibri" panose="020F0502020204030204" pitchFamily="34" charset="0"/>
              <a:ea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06372AC4-8B86-D83C-6EBF-74F1C53EFF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 y="1028700"/>
            <a:ext cx="11620500" cy="5448300"/>
          </a:xfrm>
          <a:prstGeom prst="rect">
            <a:avLst/>
          </a:prstGeom>
        </p:spPr>
      </p:pic>
    </p:spTree>
    <p:extLst>
      <p:ext uri="{BB962C8B-B14F-4D97-AF65-F5344CB8AC3E}">
        <p14:creationId xmlns:p14="http://schemas.microsoft.com/office/powerpoint/2010/main" val="3066731333"/>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5"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2000"/>
                                        <p:tgtEl>
                                          <p:spTgt spid="5"/>
                                        </p:tgtEl>
                                      </p:cBhvr>
                                    </p:animEffect>
                                    <p:anim calcmode="lin" valueType="num">
                                      <p:cBhvr>
                                        <p:cTn id="13" dur="2000" fill="hold"/>
                                        <p:tgtEl>
                                          <p:spTgt spid="5"/>
                                        </p:tgtEl>
                                        <p:attrNameLst>
                                          <p:attrName>style.rotation</p:attrName>
                                        </p:attrNameLst>
                                      </p:cBhvr>
                                      <p:tavLst>
                                        <p:tav tm="0">
                                          <p:val>
                                            <p:fltVal val="720"/>
                                          </p:val>
                                        </p:tav>
                                        <p:tav tm="100000">
                                          <p:val>
                                            <p:fltVal val="0"/>
                                          </p:val>
                                        </p:tav>
                                      </p:tavLst>
                                    </p:anim>
                                    <p:anim calcmode="lin" valueType="num">
                                      <p:cBhvr>
                                        <p:cTn id="14" dur="2000" fill="hold"/>
                                        <p:tgtEl>
                                          <p:spTgt spid="5"/>
                                        </p:tgtEl>
                                        <p:attrNameLst>
                                          <p:attrName>ppt_h</p:attrName>
                                        </p:attrNameLst>
                                      </p:cBhvr>
                                      <p:tavLst>
                                        <p:tav tm="0">
                                          <p:val>
                                            <p:fltVal val="0"/>
                                          </p:val>
                                        </p:tav>
                                        <p:tav tm="100000">
                                          <p:val>
                                            <p:strVal val="#ppt_h"/>
                                          </p:val>
                                        </p:tav>
                                      </p:tavLst>
                                    </p:anim>
                                    <p:anim calcmode="lin" valueType="num">
                                      <p:cBhvr>
                                        <p:cTn id="15" dur="2000" fill="hold"/>
                                        <p:tgtEl>
                                          <p:spTgt spid="5"/>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E3427-35F0-5C8E-36C5-BE55F1BBECAB}"/>
              </a:ext>
            </a:extLst>
          </p:cNvPr>
          <p:cNvSpPr>
            <a:spLocks noGrp="1"/>
          </p:cNvSpPr>
          <p:nvPr>
            <p:ph type="title"/>
          </p:nvPr>
        </p:nvSpPr>
        <p:spPr>
          <a:xfrm>
            <a:off x="1370013" y="2371118"/>
            <a:ext cx="9905998" cy="1478570"/>
          </a:xfrm>
        </p:spPr>
        <p:txBody>
          <a:bodyPr>
            <a:normAutofit/>
          </a:bodyPr>
          <a:lstStyle/>
          <a:p>
            <a:pPr algn="ctr"/>
            <a:r>
              <a:rPr lang="en-IN" sz="4800" b="1" i="1" dirty="0">
                <a:latin typeface="Arial Black" panose="020B0A04020102020204" pitchFamily="34" charset="0"/>
                <a:cs typeface="Times New Roman" panose="02020603050405020304" pitchFamily="18" charset="0"/>
              </a:rPr>
              <a:t>Dashboard of borrower profile analysis</a:t>
            </a:r>
          </a:p>
        </p:txBody>
      </p:sp>
    </p:spTree>
    <p:extLst>
      <p:ext uri="{BB962C8B-B14F-4D97-AF65-F5344CB8AC3E}">
        <p14:creationId xmlns:p14="http://schemas.microsoft.com/office/powerpoint/2010/main" val="1885704518"/>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AF0F819-72FE-D107-E537-169FD33E0A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0025" y="342900"/>
            <a:ext cx="11725276" cy="6257926"/>
          </a:xfrm>
          <a:prstGeom prst="rect">
            <a:avLst/>
          </a:prstGeom>
        </p:spPr>
      </p:pic>
    </p:spTree>
    <p:extLst>
      <p:ext uri="{BB962C8B-B14F-4D97-AF65-F5344CB8AC3E}">
        <p14:creationId xmlns:p14="http://schemas.microsoft.com/office/powerpoint/2010/main" val="1353586198"/>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35777-7D67-9FC5-0F89-DF9239277417}"/>
              </a:ext>
            </a:extLst>
          </p:cNvPr>
          <p:cNvSpPr>
            <a:spLocks noGrp="1"/>
          </p:cNvSpPr>
          <p:nvPr>
            <p:ph type="title"/>
          </p:nvPr>
        </p:nvSpPr>
        <p:spPr>
          <a:xfrm>
            <a:off x="989013" y="2075843"/>
            <a:ext cx="9905998" cy="1478570"/>
          </a:xfrm>
        </p:spPr>
        <p:txBody>
          <a:bodyPr>
            <a:normAutofit/>
          </a:bodyPr>
          <a:lstStyle/>
          <a:p>
            <a:pPr algn="ctr"/>
            <a:r>
              <a:rPr lang="en-IN" sz="6600" dirty="0">
                <a:latin typeface="Algerian" panose="04020705040A02060702" pitchFamily="82" charset="0"/>
              </a:rPr>
              <a:t>Thank you All</a:t>
            </a:r>
          </a:p>
        </p:txBody>
      </p:sp>
    </p:spTree>
    <p:extLst>
      <p:ext uri="{BB962C8B-B14F-4D97-AF65-F5344CB8AC3E}">
        <p14:creationId xmlns:p14="http://schemas.microsoft.com/office/powerpoint/2010/main" val="1776626187"/>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8"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5000" fill="hold"/>
                                        <p:tgtEl>
                                          <p:spTgt spid="2"/>
                                        </p:tgtEl>
                                        <p:attrNameLst>
                                          <p:attrName>ppt_x</p:attrName>
                                        </p:attrNameLst>
                                      </p:cBhvr>
                                      <p:tavLst>
                                        <p:tav tm="0">
                                          <p:val>
                                            <p:strVal val="#ppt_x"/>
                                          </p:val>
                                        </p:tav>
                                        <p:tav tm="100000">
                                          <p:val>
                                            <p:strVal val="#ppt_x"/>
                                          </p:val>
                                        </p:tav>
                                      </p:tavLst>
                                    </p:anim>
                                    <p:anim calcmode="lin" valueType="num">
                                      <p:cBhvr>
                                        <p:cTn id="8" dur="15000" fill="hold"/>
                                        <p:tgtEl>
                                          <p:spTgt spid="2"/>
                                        </p:tgtEl>
                                        <p:attrNameLst>
                                          <p:attrName>ppt_y</p:attrName>
                                        </p:attrNameLst>
                                      </p:cBhvr>
                                      <p:tavLst>
                                        <p:tav tm="0">
                                          <p:val>
                                            <p:strVal val="#ppt_y+1"/>
                                          </p:val>
                                        </p:tav>
                                        <p:tav tm="100000">
                                          <p:val>
                                            <p:strVal val="#ppt_y-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39BF394-C399-AD97-1780-53567F3E66EA}"/>
              </a:ext>
            </a:extLst>
          </p:cNvPr>
          <p:cNvSpPr>
            <a:spLocks noGrp="1"/>
          </p:cNvSpPr>
          <p:nvPr>
            <p:ph type="body" sz="half" idx="13"/>
          </p:nvPr>
        </p:nvSpPr>
        <p:spPr>
          <a:xfrm>
            <a:off x="2070687" y="203257"/>
            <a:ext cx="8752299" cy="548968"/>
          </a:xfrm>
        </p:spPr>
        <p:txBody>
          <a:bodyPr>
            <a:normAutofit/>
          </a:bodyPr>
          <a:lstStyle/>
          <a:p>
            <a:r>
              <a:rPr lang="en-US" sz="2000" b="0" i="0" u="none" strike="noStrike" baseline="0" dirty="0">
                <a:latin typeface="Calibri" panose="020F0502020204030204" pitchFamily="34" charset="0"/>
              </a:rPr>
              <a:t>Remove rows with missing values in the </a:t>
            </a:r>
            <a:r>
              <a:rPr lang="en-US" sz="2000" b="0" i="1" u="none" strike="noStrike" baseline="0" dirty="0">
                <a:latin typeface="Calibri-Italic"/>
              </a:rPr>
              <a:t>'</a:t>
            </a:r>
            <a:r>
              <a:rPr lang="en-US" sz="2000" b="0" i="1" u="none" strike="noStrike" baseline="0" dirty="0" err="1">
                <a:latin typeface="Calibri-Italic"/>
              </a:rPr>
              <a:t>last_pymnt_d</a:t>
            </a:r>
            <a:r>
              <a:rPr lang="en-US" sz="2000" b="0" i="1" u="none" strike="noStrike" baseline="0" dirty="0">
                <a:latin typeface="Calibri-Italic"/>
              </a:rPr>
              <a:t>' </a:t>
            </a:r>
            <a:r>
              <a:rPr lang="en-US" sz="2000" b="0" i="0" u="none" strike="noStrike" baseline="0" dirty="0">
                <a:latin typeface="Calibri" panose="020F0502020204030204" pitchFamily="34" charset="0"/>
              </a:rPr>
              <a:t>and </a:t>
            </a:r>
            <a:r>
              <a:rPr lang="en-US" sz="2000" b="0" i="1" u="none" strike="noStrike" baseline="0" dirty="0">
                <a:latin typeface="Calibri-Italic"/>
              </a:rPr>
              <a:t>'delinq_2yrs' </a:t>
            </a:r>
            <a:r>
              <a:rPr lang="en-US" sz="2000" b="0" i="0" u="none" strike="noStrike" baseline="0" dirty="0">
                <a:latin typeface="Calibri" panose="020F0502020204030204" pitchFamily="34" charset="0"/>
              </a:rPr>
              <a:t>columns.</a:t>
            </a:r>
            <a:endParaRPr lang="en-IN" sz="2000" dirty="0"/>
          </a:p>
        </p:txBody>
      </p:sp>
      <p:sp>
        <p:nvSpPr>
          <p:cNvPr id="5" name="Arrow: Right 4">
            <a:extLst>
              <a:ext uri="{FF2B5EF4-FFF2-40B4-BE49-F238E27FC236}">
                <a16:creationId xmlns:a16="http://schemas.microsoft.com/office/drawing/2014/main" id="{F35EB4D8-62A7-7E05-AEC5-EA6BA074188A}"/>
              </a:ext>
            </a:extLst>
          </p:cNvPr>
          <p:cNvSpPr/>
          <p:nvPr/>
        </p:nvSpPr>
        <p:spPr>
          <a:xfrm>
            <a:off x="1651587" y="349153"/>
            <a:ext cx="419100" cy="257175"/>
          </a:xfrm>
          <a:prstGeom prst="righ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E1A28E06-76FA-20FA-A9B8-C1F0ECB83C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 y="898121"/>
            <a:ext cx="11534775" cy="5610726"/>
          </a:xfrm>
          <a:prstGeom prst="rect">
            <a:avLst/>
          </a:prstGeom>
        </p:spPr>
      </p:pic>
    </p:spTree>
    <p:extLst>
      <p:ext uri="{BB962C8B-B14F-4D97-AF65-F5344CB8AC3E}">
        <p14:creationId xmlns:p14="http://schemas.microsoft.com/office/powerpoint/2010/main" val="80888371"/>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circle(in)">
                                      <p:cBhvr>
                                        <p:cTn id="13"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8E70FDE-4476-13B6-24A8-D4C395DEA32B}"/>
              </a:ext>
            </a:extLst>
          </p:cNvPr>
          <p:cNvSpPr>
            <a:spLocks noGrp="1"/>
          </p:cNvSpPr>
          <p:nvPr>
            <p:ph type="body" sz="half" idx="13"/>
          </p:nvPr>
        </p:nvSpPr>
        <p:spPr>
          <a:xfrm>
            <a:off x="1920669" y="279457"/>
            <a:ext cx="10157031" cy="548968"/>
          </a:xfrm>
        </p:spPr>
        <p:txBody>
          <a:bodyPr>
            <a:normAutofit/>
          </a:bodyPr>
          <a:lstStyle/>
          <a:p>
            <a:r>
              <a:rPr lang="en-US" sz="2400" b="0" i="0" u="none" strike="noStrike" baseline="0" dirty="0">
                <a:latin typeface="Calibri" panose="020F0502020204030204" pitchFamily="34" charset="0"/>
                <a:ea typeface="Calibri" panose="020F0502020204030204" pitchFamily="34" charset="0"/>
                <a:cs typeface="Calibri" panose="020F0502020204030204" pitchFamily="34" charset="0"/>
              </a:rPr>
              <a:t>Remove duplicate rows in the </a:t>
            </a:r>
            <a:r>
              <a:rPr lang="en-US" sz="2400" b="0" i="1" u="none" strike="noStrike" baseline="0" dirty="0">
                <a:latin typeface="Calibri" panose="020F0502020204030204" pitchFamily="34" charset="0"/>
                <a:ea typeface="Calibri" panose="020F0502020204030204" pitchFamily="34" charset="0"/>
                <a:cs typeface="Calibri" panose="020F0502020204030204" pitchFamily="34" charset="0"/>
              </a:rPr>
              <a:t>'id' </a:t>
            </a:r>
            <a:r>
              <a:rPr lang="en-US" sz="2400" b="0" i="0" u="none" strike="noStrike" baseline="0" dirty="0">
                <a:latin typeface="Calibri" panose="020F0502020204030204" pitchFamily="34" charset="0"/>
                <a:ea typeface="Calibri" panose="020F0502020204030204" pitchFamily="34" charset="0"/>
                <a:cs typeface="Calibri" panose="020F0502020204030204" pitchFamily="34" charset="0"/>
              </a:rPr>
              <a:t>column of the "</a:t>
            </a:r>
            <a:r>
              <a:rPr lang="en-US" sz="2400" b="0" i="0" u="none" strike="noStrike" baseline="0" dirty="0" err="1">
                <a:latin typeface="Calibri" panose="020F0502020204030204" pitchFamily="34" charset="0"/>
                <a:ea typeface="Calibri" panose="020F0502020204030204" pitchFamily="34" charset="0"/>
                <a:cs typeface="Calibri" panose="020F0502020204030204" pitchFamily="34" charset="0"/>
              </a:rPr>
              <a:t>LoanDetails</a:t>
            </a:r>
            <a:r>
              <a:rPr lang="en-US" sz="2400" b="0" i="0" u="none" strike="noStrike" baseline="0" dirty="0">
                <a:latin typeface="Calibri" panose="020F0502020204030204" pitchFamily="34" charset="0"/>
                <a:ea typeface="Calibri" panose="020F0502020204030204" pitchFamily="34" charset="0"/>
                <a:cs typeface="Calibri" panose="020F0502020204030204" pitchFamily="34" charset="0"/>
              </a:rPr>
              <a:t>" table.</a:t>
            </a:r>
            <a:endParaRPr lang="en-IN" sz="2400" dirty="0">
              <a:latin typeface="Calibri" panose="020F0502020204030204" pitchFamily="34" charset="0"/>
              <a:ea typeface="Calibri" panose="020F0502020204030204" pitchFamily="34" charset="0"/>
              <a:cs typeface="Calibri" panose="020F0502020204030204" pitchFamily="34" charset="0"/>
            </a:endParaRPr>
          </a:p>
        </p:txBody>
      </p:sp>
      <p:sp>
        <p:nvSpPr>
          <p:cNvPr id="5" name="Arrow: Right 4">
            <a:extLst>
              <a:ext uri="{FF2B5EF4-FFF2-40B4-BE49-F238E27FC236}">
                <a16:creationId xmlns:a16="http://schemas.microsoft.com/office/drawing/2014/main" id="{1EC7441D-1E7C-EEC8-F31C-C119C172855C}"/>
              </a:ext>
            </a:extLst>
          </p:cNvPr>
          <p:cNvSpPr/>
          <p:nvPr/>
        </p:nvSpPr>
        <p:spPr>
          <a:xfrm>
            <a:off x="1472994" y="416699"/>
            <a:ext cx="447675" cy="274484"/>
          </a:xfrm>
          <a:prstGeom prst="righ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42B8720D-8E6F-2447-D1B3-537A3030C1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 y="965667"/>
            <a:ext cx="11515725" cy="5711566"/>
          </a:xfrm>
          <a:prstGeom prst="rect">
            <a:avLst/>
          </a:prstGeom>
        </p:spPr>
      </p:pic>
    </p:spTree>
    <p:extLst>
      <p:ext uri="{BB962C8B-B14F-4D97-AF65-F5344CB8AC3E}">
        <p14:creationId xmlns:p14="http://schemas.microsoft.com/office/powerpoint/2010/main" val="3945956796"/>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circle(in)">
                                      <p:cBhvr>
                                        <p:cTn id="13"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0D373-3CF5-09FF-9BE8-756295AC6832}"/>
              </a:ext>
            </a:extLst>
          </p:cNvPr>
          <p:cNvSpPr>
            <a:spLocks noGrp="1"/>
          </p:cNvSpPr>
          <p:nvPr>
            <p:ph type="title"/>
          </p:nvPr>
        </p:nvSpPr>
        <p:spPr>
          <a:xfrm>
            <a:off x="1141413" y="152400"/>
            <a:ext cx="9905998" cy="676275"/>
          </a:xfrm>
        </p:spPr>
        <p:txBody>
          <a:bodyPr>
            <a:normAutofit/>
          </a:bodyPr>
          <a:lstStyle/>
          <a:p>
            <a:pPr algn="ctr"/>
            <a:r>
              <a:rPr lang="en-IN" b="1" i="1" u="sng" strike="noStrike" baseline="0" dirty="0">
                <a:latin typeface="Times New Roman" panose="02020603050405020304" pitchFamily="18" charset="0"/>
                <a:cs typeface="Times New Roman" panose="02020603050405020304" pitchFamily="18" charset="0"/>
              </a:rPr>
              <a:t>Dealing</a:t>
            </a:r>
            <a:r>
              <a:rPr lang="en-IN" b="1" i="0" u="sng" strike="noStrike" baseline="0" dirty="0">
                <a:latin typeface="Times New Roman" panose="02020603050405020304" pitchFamily="18" charset="0"/>
                <a:cs typeface="Times New Roman" panose="02020603050405020304" pitchFamily="18" charset="0"/>
              </a:rPr>
              <a:t> with Inconsistencies</a:t>
            </a:r>
            <a:endParaRPr lang="en-IN"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B092936-D4A8-B84D-520F-67B0F0B55A69}"/>
              </a:ext>
            </a:extLst>
          </p:cNvPr>
          <p:cNvSpPr>
            <a:spLocks noGrp="1"/>
          </p:cNvSpPr>
          <p:nvPr>
            <p:ph idx="1"/>
          </p:nvPr>
        </p:nvSpPr>
        <p:spPr>
          <a:xfrm>
            <a:off x="1274762" y="828675"/>
            <a:ext cx="9905999" cy="752475"/>
          </a:xfrm>
        </p:spPr>
        <p:txBody>
          <a:bodyPr/>
          <a:lstStyle/>
          <a:p>
            <a:pPr marL="0" indent="0" algn="l">
              <a:buNone/>
            </a:pPr>
            <a:r>
              <a:rPr lang="en-US" sz="1800" b="0" i="0" u="none" strike="noStrike" baseline="0" dirty="0">
                <a:latin typeface="Calibri" panose="020F0502020204030204" pitchFamily="34" charset="0"/>
              </a:rPr>
              <a:t>Ensure words in the </a:t>
            </a:r>
            <a:r>
              <a:rPr lang="en-US" sz="1800" b="0" i="1" u="none" strike="noStrike" baseline="0" dirty="0">
                <a:latin typeface="Calibri-Italic"/>
              </a:rPr>
              <a:t>'purpose' </a:t>
            </a:r>
            <a:r>
              <a:rPr lang="en-US" sz="1800" b="0" i="0" u="none" strike="noStrike" baseline="0" dirty="0">
                <a:latin typeface="Calibri" panose="020F0502020204030204" pitchFamily="34" charset="0"/>
              </a:rPr>
              <a:t>column are separated by spaces instead of underscores (e.g., "credit       card" instead of "</a:t>
            </a:r>
            <a:r>
              <a:rPr lang="en-US" sz="1800" b="0" i="0" u="none" strike="noStrike" baseline="0" dirty="0" err="1">
                <a:latin typeface="Calibri" panose="020F0502020204030204" pitchFamily="34" charset="0"/>
              </a:rPr>
              <a:t>credit_card</a:t>
            </a:r>
            <a:r>
              <a:rPr lang="en-US" sz="1800" b="0" i="0" u="none" strike="noStrike" baseline="0" dirty="0">
                <a:latin typeface="Calibri" panose="020F0502020204030204" pitchFamily="34" charset="0"/>
              </a:rPr>
              <a:t>").</a:t>
            </a:r>
            <a:endParaRPr lang="en-IN" dirty="0"/>
          </a:p>
        </p:txBody>
      </p:sp>
      <p:sp>
        <p:nvSpPr>
          <p:cNvPr id="4" name="Arrow: Right 3">
            <a:extLst>
              <a:ext uri="{FF2B5EF4-FFF2-40B4-BE49-F238E27FC236}">
                <a16:creationId xmlns:a16="http://schemas.microsoft.com/office/drawing/2014/main" id="{5CB12B40-5F45-C39A-C802-559CC853DAEB}"/>
              </a:ext>
            </a:extLst>
          </p:cNvPr>
          <p:cNvSpPr/>
          <p:nvPr/>
        </p:nvSpPr>
        <p:spPr>
          <a:xfrm>
            <a:off x="840328" y="957262"/>
            <a:ext cx="341821" cy="185738"/>
          </a:xfrm>
          <a:prstGeom prst="righ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B71763AA-B0DD-6F72-3B3A-37013F0602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9574" y="1709737"/>
            <a:ext cx="11353801" cy="4948238"/>
          </a:xfrm>
          <a:prstGeom prst="rect">
            <a:avLst/>
          </a:prstGeom>
        </p:spPr>
      </p:pic>
    </p:spTree>
    <p:extLst>
      <p:ext uri="{BB962C8B-B14F-4D97-AF65-F5344CB8AC3E}">
        <p14:creationId xmlns:p14="http://schemas.microsoft.com/office/powerpoint/2010/main" val="2204173658"/>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3" presetClass="entr" presetSubtype="1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plus(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5" presetClass="entr" presetSubtype="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p:cTn id="17" dur="1000" fill="hold"/>
                                        <p:tgtEl>
                                          <p:spTgt spid="2"/>
                                        </p:tgtEl>
                                        <p:attrNameLst>
                                          <p:attrName>ppt_w</p:attrName>
                                        </p:attrNameLst>
                                      </p:cBhvr>
                                      <p:tavLst>
                                        <p:tav tm="0">
                                          <p:val>
                                            <p:strVal val="#ppt_w*0.70"/>
                                          </p:val>
                                        </p:tav>
                                        <p:tav tm="100000">
                                          <p:val>
                                            <p:strVal val="#ppt_w"/>
                                          </p:val>
                                        </p:tav>
                                      </p:tavLst>
                                    </p:anim>
                                    <p:anim calcmode="lin" valueType="num">
                                      <p:cBhvr>
                                        <p:cTn id="18" dur="1000" fill="hold"/>
                                        <p:tgtEl>
                                          <p:spTgt spid="2"/>
                                        </p:tgtEl>
                                        <p:attrNameLst>
                                          <p:attrName>ppt_h</p:attrName>
                                        </p:attrNameLst>
                                      </p:cBhvr>
                                      <p:tavLst>
                                        <p:tav tm="0">
                                          <p:val>
                                            <p:strVal val="#ppt_h"/>
                                          </p:val>
                                        </p:tav>
                                        <p:tav tm="100000">
                                          <p:val>
                                            <p:strVal val="#ppt_h"/>
                                          </p:val>
                                        </p:tav>
                                      </p:tavLst>
                                    </p:anim>
                                    <p:animEffect transition="in" filter="fade">
                                      <p:cBhvr>
                                        <p:cTn id="19"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24D256C-C48C-FBDC-0FD2-EBC333ECCAE9}"/>
              </a:ext>
            </a:extLst>
          </p:cNvPr>
          <p:cNvSpPr>
            <a:spLocks noGrp="1"/>
          </p:cNvSpPr>
          <p:nvPr>
            <p:ph type="body" sz="half" idx="2"/>
          </p:nvPr>
        </p:nvSpPr>
        <p:spPr>
          <a:xfrm>
            <a:off x="2017710" y="104776"/>
            <a:ext cx="9904459" cy="581024"/>
          </a:xfrm>
        </p:spPr>
        <p:txBody>
          <a:bodyPr>
            <a:normAutofit/>
          </a:bodyPr>
          <a:lstStyle/>
          <a:p>
            <a:r>
              <a:rPr lang="en-US" sz="2400" b="0" i="0" u="none" strike="noStrike" baseline="0" dirty="0">
                <a:latin typeface="Calibri" panose="020F0502020204030204" pitchFamily="34" charset="0"/>
              </a:rPr>
              <a:t>Format the </a:t>
            </a:r>
            <a:r>
              <a:rPr lang="en-US" sz="2400" b="0" i="1" u="none" strike="noStrike" baseline="0" dirty="0">
                <a:latin typeface="Calibri-Italic"/>
              </a:rPr>
              <a:t>'purpose' </a:t>
            </a:r>
            <a:r>
              <a:rPr lang="en-US" sz="2400" b="0" i="0" u="none" strike="noStrike" baseline="0" dirty="0">
                <a:latin typeface="Calibri" panose="020F0502020204030204" pitchFamily="34" charset="0"/>
              </a:rPr>
              <a:t>and </a:t>
            </a:r>
            <a:r>
              <a:rPr lang="en-US" sz="2400" b="0" i="1" u="none" strike="noStrike" baseline="0" dirty="0">
                <a:latin typeface="Calibri-Italic"/>
              </a:rPr>
              <a:t>'</a:t>
            </a:r>
            <a:r>
              <a:rPr lang="en-US" sz="2400" b="0" i="1" u="none" strike="noStrike" baseline="0" dirty="0" err="1">
                <a:latin typeface="Calibri-Italic"/>
              </a:rPr>
              <a:t>home_ownership</a:t>
            </a:r>
            <a:r>
              <a:rPr lang="en-US" sz="2400" b="0" i="1" u="none" strike="noStrike" baseline="0" dirty="0">
                <a:latin typeface="Calibri-Italic"/>
              </a:rPr>
              <a:t>' </a:t>
            </a:r>
            <a:r>
              <a:rPr lang="en-US" sz="2400" b="0" i="0" u="none" strike="noStrike" baseline="0" dirty="0">
                <a:latin typeface="Calibri" panose="020F0502020204030204" pitchFamily="34" charset="0"/>
              </a:rPr>
              <a:t>columns to proper case.</a:t>
            </a:r>
            <a:endParaRPr lang="en-IN" sz="2400" dirty="0"/>
          </a:p>
        </p:txBody>
      </p:sp>
      <p:sp>
        <p:nvSpPr>
          <p:cNvPr id="4" name="Arrow: Right 3">
            <a:extLst>
              <a:ext uri="{FF2B5EF4-FFF2-40B4-BE49-F238E27FC236}">
                <a16:creationId xmlns:a16="http://schemas.microsoft.com/office/drawing/2014/main" id="{DD023EA5-DA3D-B69E-16C5-40CDDEBF292A}"/>
              </a:ext>
            </a:extLst>
          </p:cNvPr>
          <p:cNvSpPr/>
          <p:nvPr/>
        </p:nvSpPr>
        <p:spPr>
          <a:xfrm>
            <a:off x="1589085" y="285750"/>
            <a:ext cx="428625" cy="219075"/>
          </a:xfrm>
          <a:prstGeom prst="righ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0309BB60-AED8-1050-12F8-D1C22E743C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925" y="866774"/>
            <a:ext cx="5600700" cy="5791389"/>
          </a:xfrm>
          <a:prstGeom prst="rect">
            <a:avLst/>
          </a:prstGeom>
        </p:spPr>
      </p:pic>
      <p:pic>
        <p:nvPicPr>
          <p:cNvPr id="8" name="Picture 7">
            <a:extLst>
              <a:ext uri="{FF2B5EF4-FFF2-40B4-BE49-F238E27FC236}">
                <a16:creationId xmlns:a16="http://schemas.microsoft.com/office/drawing/2014/main" id="{A5524FE6-23F7-68EA-3F1D-D04E9BB57F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57874" y="866773"/>
            <a:ext cx="6172201" cy="5797551"/>
          </a:xfrm>
          <a:prstGeom prst="rect">
            <a:avLst/>
          </a:prstGeom>
        </p:spPr>
      </p:pic>
    </p:spTree>
    <p:extLst>
      <p:ext uri="{BB962C8B-B14F-4D97-AF65-F5344CB8AC3E}">
        <p14:creationId xmlns:p14="http://schemas.microsoft.com/office/powerpoint/2010/main" val="3136800591"/>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4"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p:tgtEl>
                                          <p:spTgt spid="6"/>
                                        </p:tgtEl>
                                        <p:attrNameLst>
                                          <p:attrName>ppt_y</p:attrName>
                                        </p:attrNameLst>
                                      </p:cBhvr>
                                      <p:tavLst>
                                        <p:tav tm="0">
                                          <p:val>
                                            <p:strVal val="#ppt_y+#ppt_h*1.125000"/>
                                          </p:val>
                                        </p:tav>
                                        <p:tav tm="100000">
                                          <p:val>
                                            <p:strVal val="#ppt_y"/>
                                          </p:val>
                                        </p:tav>
                                      </p:tavLst>
                                    </p:anim>
                                    <p:animEffect transition="in" filter="wipe(up)">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12" presetClass="entr" presetSubtype="4"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p:tgtEl>
                                          <p:spTgt spid="8"/>
                                        </p:tgtEl>
                                        <p:attrNameLst>
                                          <p:attrName>ppt_y</p:attrName>
                                        </p:attrNameLst>
                                      </p:cBhvr>
                                      <p:tavLst>
                                        <p:tav tm="0">
                                          <p:val>
                                            <p:strVal val="#ppt_y+#ppt_h*1.125000"/>
                                          </p:val>
                                        </p:tav>
                                        <p:tav tm="100000">
                                          <p:val>
                                            <p:strVal val="#ppt_y"/>
                                          </p:val>
                                        </p:tav>
                                      </p:tavLst>
                                    </p:anim>
                                    <p:animEffect transition="in" filter="wipe(up)">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C125A-97B7-3A22-51B4-8FD106FF68C6}"/>
              </a:ext>
            </a:extLst>
          </p:cNvPr>
          <p:cNvSpPr>
            <a:spLocks noGrp="1"/>
          </p:cNvSpPr>
          <p:nvPr>
            <p:ph type="title"/>
          </p:nvPr>
        </p:nvSpPr>
        <p:spPr>
          <a:xfrm>
            <a:off x="1303338" y="2275868"/>
            <a:ext cx="9905998" cy="1478570"/>
          </a:xfrm>
        </p:spPr>
        <p:txBody>
          <a:bodyPr>
            <a:normAutofit/>
          </a:bodyPr>
          <a:lstStyle/>
          <a:p>
            <a:pPr algn="ctr"/>
            <a:r>
              <a:rPr lang="en-IN" sz="4800" b="1" i="1" u="none" strike="noStrike" baseline="0" dirty="0">
                <a:latin typeface="Arial Black" panose="020B0A04020102020204" pitchFamily="34" charset="0"/>
              </a:rPr>
              <a:t>2. Data Transformation</a:t>
            </a:r>
            <a:endParaRPr lang="en-IN" sz="4800" dirty="0">
              <a:latin typeface="Arial Black" panose="020B0A04020102020204" pitchFamily="34" charset="0"/>
            </a:endParaRPr>
          </a:p>
        </p:txBody>
      </p:sp>
    </p:spTree>
    <p:extLst>
      <p:ext uri="{BB962C8B-B14F-4D97-AF65-F5344CB8AC3E}">
        <p14:creationId xmlns:p14="http://schemas.microsoft.com/office/powerpoint/2010/main" val="100767117"/>
      </p:ext>
    </p:extLst>
  </p:cSld>
  <p:clrMapOvr>
    <a:masterClrMapping/>
  </p:clrMapOvr>
  <mc:AlternateContent xmlns:mc="http://schemas.openxmlformats.org/markup-compatibility/2006">
    <mc:Choice xmlns:p14="http://schemas.microsoft.com/office/powerpoint/2010/main" Requires="p14">
      <p:transition p14:dur="10" advClick="0" advTm="10000"/>
    </mc:Choice>
    <mc:Fallback>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421</TotalTime>
  <Words>1086</Words>
  <Application>Microsoft Office PowerPoint</Application>
  <PresentationFormat>Widescreen</PresentationFormat>
  <Paragraphs>69</Paragraphs>
  <Slides>47</Slides>
  <Notes>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47</vt:i4>
      </vt:variant>
    </vt:vector>
  </HeadingPairs>
  <TitlesOfParts>
    <vt:vector size="59" baseType="lpstr">
      <vt:lpstr>Algerian</vt:lpstr>
      <vt:lpstr>Arial</vt:lpstr>
      <vt:lpstr>Arial Black</vt:lpstr>
      <vt:lpstr>Berlin Sans FB Demi</vt:lpstr>
      <vt:lpstr>Bookman Old Style</vt:lpstr>
      <vt:lpstr>Calibri</vt:lpstr>
      <vt:lpstr>Calibri-Bold</vt:lpstr>
      <vt:lpstr>Calibri-Italic</vt:lpstr>
      <vt:lpstr>Gill Sans MT</vt:lpstr>
      <vt:lpstr>Times New Roman</vt:lpstr>
      <vt:lpstr>Tw Cen MT</vt:lpstr>
      <vt:lpstr>Circuit</vt:lpstr>
      <vt:lpstr>Power Bi Capstone Project</vt:lpstr>
      <vt:lpstr>PROJECT TITLE  BANK LOAN PERFORMANCE ANALYSIS</vt:lpstr>
      <vt:lpstr>1. Data CLEANING</vt:lpstr>
      <vt:lpstr>Handling Missing Values and Duplicates</vt:lpstr>
      <vt:lpstr>PowerPoint Presentation</vt:lpstr>
      <vt:lpstr>PowerPoint Presentation</vt:lpstr>
      <vt:lpstr>Dealing with Inconsistencies</vt:lpstr>
      <vt:lpstr>PowerPoint Presentation</vt:lpstr>
      <vt:lpstr>2. Data Transformation</vt:lpstr>
      <vt:lpstr>Column Transformation</vt:lpstr>
      <vt:lpstr>PowerPoint Presentation</vt:lpstr>
      <vt:lpstr>Column Renaming</vt:lpstr>
      <vt:lpstr>PowerPoint Presentation</vt:lpstr>
      <vt:lpstr>Creating New Columns</vt:lpstr>
      <vt:lpstr>PowerPoint Presentation</vt:lpstr>
      <vt:lpstr>Column Dropping</vt:lpstr>
      <vt:lpstr>3. DATA MODELING</vt:lpstr>
      <vt:lpstr>PowerPoint Presentation</vt:lpstr>
      <vt:lpstr>4. Creating Measures and Calculated Columns using DAX</vt:lpstr>
      <vt:lpstr>PowerPoint Presentation</vt:lpstr>
      <vt:lpstr>PowerPoint Presentation</vt:lpstr>
      <vt:lpstr>PowerPoint Presentation</vt:lpstr>
      <vt:lpstr>5. Creating Comprehensive Reports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DashBoard of Loan Performance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Dashboard of borrower profile analysis</vt:lpstr>
      <vt:lpstr>PowerPoint Presentation</vt:lpstr>
      <vt:lpstr>Thank you All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Lega S V</dc:creator>
  <cp:lastModifiedBy>Lega S V</cp:lastModifiedBy>
  <cp:revision>2</cp:revision>
  <dcterms:created xsi:type="dcterms:W3CDTF">2024-09-22T01:22:53Z</dcterms:created>
  <dcterms:modified xsi:type="dcterms:W3CDTF">2024-09-22T12:13:51Z</dcterms:modified>
</cp:coreProperties>
</file>

<file path=docProps/thumbnail.jpeg>
</file>